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Slab"/>
      <p:regular r:id="rId27"/>
      <p:bold r:id="rId28"/>
    </p:embeddedFont>
    <p:embeddedFont>
      <p:font typeface="Saira SemiCondensed Light"/>
      <p:regular r:id="rId29"/>
      <p:bold r:id="rId30"/>
    </p:embeddedFont>
    <p:embeddedFont>
      <p:font typeface="Roboto"/>
      <p:regular r:id="rId31"/>
      <p:bold r:id="rId32"/>
      <p:italic r:id="rId33"/>
      <p:boldItalic r:id="rId34"/>
    </p:embeddedFont>
    <p:embeddedFont>
      <p:font typeface="Inconsolata"/>
      <p:regular r:id="rId35"/>
      <p:bold r:id="rId36"/>
    </p:embeddedFont>
    <p:embeddedFont>
      <p:font typeface="Bebas Neue"/>
      <p:regular r:id="rId37"/>
    </p:embeddedFont>
    <p:embeddedFont>
      <p:font typeface="Saira Semi Condense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airaSemiCondensed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SairaSemiCondensedLight-bold.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Inconsolata-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BebasNeue-regular.fntdata"/><Relationship Id="rId14" Type="http://schemas.openxmlformats.org/officeDocument/2006/relationships/slide" Target="slides/slide8.xml"/><Relationship Id="rId36" Type="http://schemas.openxmlformats.org/officeDocument/2006/relationships/font" Target="fonts/Inconsolata-bold.fntdata"/><Relationship Id="rId17" Type="http://schemas.openxmlformats.org/officeDocument/2006/relationships/slide" Target="slides/slide11.xml"/><Relationship Id="rId39" Type="http://schemas.openxmlformats.org/officeDocument/2006/relationships/font" Target="fonts/SairaSemiCondensed-bold.fntdata"/><Relationship Id="rId16" Type="http://schemas.openxmlformats.org/officeDocument/2006/relationships/slide" Target="slides/slide10.xml"/><Relationship Id="rId38" Type="http://schemas.openxmlformats.org/officeDocument/2006/relationships/font" Target="fonts/SairaSemiCondense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04fb8c740_2_6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d04fb8c740_2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5b2193b6_4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d45b2193b6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45b2193b6_4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d45b2193b6_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45b2193b6_4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d45b2193b6_4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460f344e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460f344e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d460f344e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d460f344e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460f344e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460f344e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460f344e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460f344e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60f344e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60f344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60f344e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60f344e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460f344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460f344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04fb8c740_2_6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d04fb8c740_2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04fb8c740_2_7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d04fb8c740_2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04fb8c740_2_6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d04fb8c740_2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04fb8c740_2_6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d04fb8c740_2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708600a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708600a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45b2193b6_2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d45b2193b6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5b2193b6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d45b2193b6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45b2193b6_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d45b2193b6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04fb8c740_3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d04fb8c740_3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63" name="Shape 63"/>
        <p:cNvGrpSpPr/>
        <p:nvPr/>
      </p:nvGrpSpPr>
      <p:grpSpPr>
        <a:xfrm>
          <a:off x="0" y="0"/>
          <a:ext cx="0" cy="0"/>
          <a:chOff x="0" y="0"/>
          <a:chExt cx="0" cy="0"/>
        </a:xfrm>
      </p:grpSpPr>
      <p:grpSp>
        <p:nvGrpSpPr>
          <p:cNvPr id="64" name="Google Shape;64;p14"/>
          <p:cNvGrpSpPr/>
          <p:nvPr/>
        </p:nvGrpSpPr>
        <p:grpSpPr>
          <a:xfrm>
            <a:off x="-2018772" y="-2757360"/>
            <a:ext cx="13311343" cy="11490240"/>
            <a:chOff x="-2018772" y="-2757360"/>
            <a:chExt cx="13311343" cy="11490240"/>
          </a:xfrm>
        </p:grpSpPr>
        <p:grpSp>
          <p:nvGrpSpPr>
            <p:cNvPr id="65" name="Google Shape;65;p14"/>
            <p:cNvGrpSpPr/>
            <p:nvPr/>
          </p:nvGrpSpPr>
          <p:grpSpPr>
            <a:xfrm>
              <a:off x="4086340" y="462600"/>
              <a:ext cx="4240900" cy="3176500"/>
              <a:chOff x="4085850" y="470300"/>
              <a:chExt cx="4240900" cy="3176500"/>
            </a:xfrm>
          </p:grpSpPr>
          <p:sp>
            <p:nvSpPr>
              <p:cNvPr id="66" name="Google Shape;66;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7" name="Google Shape;67;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8" name="Google Shape;68;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9" name="Google Shape;69;p14"/>
            <p:cNvGrpSpPr/>
            <p:nvPr/>
          </p:nvGrpSpPr>
          <p:grpSpPr>
            <a:xfrm rot="-10393052">
              <a:off x="3969280" y="-2518050"/>
              <a:ext cx="4240893" cy="3176495"/>
              <a:chOff x="4085850" y="470300"/>
              <a:chExt cx="4240900" cy="3176500"/>
            </a:xfrm>
          </p:grpSpPr>
          <p:sp>
            <p:nvSpPr>
              <p:cNvPr id="70" name="Google Shape;70;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1" name="Google Shape;71;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2" name="Google Shape;72;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3" name="Google Shape;73;p14"/>
            <p:cNvGrpSpPr/>
            <p:nvPr/>
          </p:nvGrpSpPr>
          <p:grpSpPr>
            <a:xfrm rot="6700680">
              <a:off x="6912807" y="1693368"/>
              <a:ext cx="4241016" cy="3176587"/>
              <a:chOff x="4085850" y="470300"/>
              <a:chExt cx="4240900" cy="3176500"/>
            </a:xfrm>
          </p:grpSpPr>
          <p:sp>
            <p:nvSpPr>
              <p:cNvPr id="74" name="Google Shape;74;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14"/>
            <p:cNvGrpSpPr/>
            <p:nvPr/>
          </p:nvGrpSpPr>
          <p:grpSpPr>
            <a:xfrm rot="-528350">
              <a:off x="1390051" y="3358081"/>
              <a:ext cx="4241274" cy="3176780"/>
              <a:chOff x="4085850" y="470300"/>
              <a:chExt cx="4240900" cy="3176500"/>
            </a:xfrm>
          </p:grpSpPr>
          <p:sp>
            <p:nvSpPr>
              <p:cNvPr id="78" name="Google Shape;78;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14"/>
            <p:cNvGrpSpPr/>
            <p:nvPr/>
          </p:nvGrpSpPr>
          <p:grpSpPr>
            <a:xfrm rot="-6463698">
              <a:off x="-1980712" y="2067093"/>
              <a:ext cx="4240850" cy="3176463"/>
              <a:chOff x="4085850" y="470300"/>
              <a:chExt cx="4240900" cy="3176500"/>
            </a:xfrm>
          </p:grpSpPr>
          <p:sp>
            <p:nvSpPr>
              <p:cNvPr id="82" name="Google Shape;82;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14"/>
            <p:cNvGrpSpPr/>
            <p:nvPr/>
          </p:nvGrpSpPr>
          <p:grpSpPr>
            <a:xfrm rot="3661699">
              <a:off x="-404847" y="-159446"/>
              <a:ext cx="4241098" cy="3176648"/>
              <a:chOff x="4085850" y="470300"/>
              <a:chExt cx="4240900" cy="3176500"/>
            </a:xfrm>
          </p:grpSpPr>
          <p:sp>
            <p:nvSpPr>
              <p:cNvPr id="86" name="Google Shape;86;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14"/>
            <p:cNvGrpSpPr/>
            <p:nvPr/>
          </p:nvGrpSpPr>
          <p:grpSpPr>
            <a:xfrm rot="2064881">
              <a:off x="5076518" y="4635785"/>
              <a:ext cx="4241061" cy="3176621"/>
              <a:chOff x="4085850" y="470300"/>
              <a:chExt cx="4240900" cy="3176500"/>
            </a:xfrm>
          </p:grpSpPr>
          <p:sp>
            <p:nvSpPr>
              <p:cNvPr id="90" name="Google Shape;90;p1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1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1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93" name="Google Shape;93;p14"/>
          <p:cNvSpPr txBox="1"/>
          <p:nvPr>
            <p:ph type="ctrTitle"/>
          </p:nvPr>
        </p:nvSpPr>
        <p:spPr>
          <a:xfrm>
            <a:off x="1334450" y="1991825"/>
            <a:ext cx="6475200" cy="11598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7200"/>
              <a:buNone/>
              <a:defRPr sz="7200"/>
            </a:lvl1pPr>
            <a:lvl2pPr lvl="1" rtl="0" algn="l">
              <a:lnSpc>
                <a:spcPct val="90000"/>
              </a:lnSpc>
              <a:spcBef>
                <a:spcPts val="0"/>
              </a:spcBef>
              <a:spcAft>
                <a:spcPts val="0"/>
              </a:spcAft>
              <a:buSzPts val="7200"/>
              <a:buNone/>
              <a:defRPr sz="7200"/>
            </a:lvl2pPr>
            <a:lvl3pPr lvl="2" rtl="0" algn="l">
              <a:lnSpc>
                <a:spcPct val="90000"/>
              </a:lnSpc>
              <a:spcBef>
                <a:spcPts val="0"/>
              </a:spcBef>
              <a:spcAft>
                <a:spcPts val="0"/>
              </a:spcAft>
              <a:buSzPts val="7200"/>
              <a:buNone/>
              <a:defRPr sz="7200"/>
            </a:lvl3pPr>
            <a:lvl4pPr lvl="3" rtl="0" algn="l">
              <a:lnSpc>
                <a:spcPct val="90000"/>
              </a:lnSpc>
              <a:spcBef>
                <a:spcPts val="0"/>
              </a:spcBef>
              <a:spcAft>
                <a:spcPts val="0"/>
              </a:spcAft>
              <a:buSzPts val="7200"/>
              <a:buNone/>
              <a:defRPr sz="7200"/>
            </a:lvl4pPr>
            <a:lvl5pPr lvl="4" rtl="0" algn="l">
              <a:lnSpc>
                <a:spcPct val="90000"/>
              </a:lnSpc>
              <a:spcBef>
                <a:spcPts val="0"/>
              </a:spcBef>
              <a:spcAft>
                <a:spcPts val="0"/>
              </a:spcAft>
              <a:buSzPts val="7200"/>
              <a:buNone/>
              <a:defRPr sz="7200"/>
            </a:lvl5pPr>
            <a:lvl6pPr lvl="5" rtl="0" algn="l">
              <a:lnSpc>
                <a:spcPct val="90000"/>
              </a:lnSpc>
              <a:spcBef>
                <a:spcPts val="0"/>
              </a:spcBef>
              <a:spcAft>
                <a:spcPts val="0"/>
              </a:spcAft>
              <a:buSzPts val="7200"/>
              <a:buNone/>
              <a:defRPr sz="7200"/>
            </a:lvl6pPr>
            <a:lvl7pPr lvl="6" rtl="0" algn="l">
              <a:lnSpc>
                <a:spcPct val="90000"/>
              </a:lnSpc>
              <a:spcBef>
                <a:spcPts val="0"/>
              </a:spcBef>
              <a:spcAft>
                <a:spcPts val="0"/>
              </a:spcAft>
              <a:buSzPts val="7200"/>
              <a:buNone/>
              <a:defRPr sz="7200"/>
            </a:lvl7pPr>
            <a:lvl8pPr lvl="7" rtl="0" algn="l">
              <a:lnSpc>
                <a:spcPct val="90000"/>
              </a:lnSpc>
              <a:spcBef>
                <a:spcPts val="0"/>
              </a:spcBef>
              <a:spcAft>
                <a:spcPts val="0"/>
              </a:spcAft>
              <a:buSzPts val="7200"/>
              <a:buNone/>
              <a:defRPr sz="7200"/>
            </a:lvl8pPr>
            <a:lvl9pPr lvl="8" rtl="0" algn="l">
              <a:lnSpc>
                <a:spcPct val="90000"/>
              </a:lnSpc>
              <a:spcBef>
                <a:spcPts val="0"/>
              </a:spcBef>
              <a:spcAft>
                <a:spcPts val="0"/>
              </a:spcAft>
              <a:buSzPts val="7200"/>
              <a:buNone/>
              <a:defRPr sz="7200"/>
            </a:lvl9pPr>
          </a:lstStyle>
          <a:p/>
        </p:txBody>
      </p:sp>
      <p:sp>
        <p:nvSpPr>
          <p:cNvPr id="94" name="Google Shape;94;p1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a:solidFill>
                  <a:schemeClr val="dk1"/>
                </a:solidFill>
                <a:latin typeface="Saira SemiCondensed Light"/>
                <a:ea typeface="Saira SemiCondensed Light"/>
                <a:cs typeface="Saira SemiCondensed Light"/>
                <a:sym typeface="Saira SemiCondensed Light"/>
              </a:defRPr>
            </a:lvl1pPr>
            <a:lvl2pPr lvl="1" rtl="0">
              <a:buNone/>
              <a:defRPr>
                <a:solidFill>
                  <a:schemeClr val="dk1"/>
                </a:solidFill>
                <a:latin typeface="Saira SemiCondensed Light"/>
                <a:ea typeface="Saira SemiCondensed Light"/>
                <a:cs typeface="Saira SemiCondensed Light"/>
                <a:sym typeface="Saira SemiCondensed Light"/>
              </a:defRPr>
            </a:lvl2pPr>
            <a:lvl3pPr lvl="2" rtl="0">
              <a:buNone/>
              <a:defRPr>
                <a:solidFill>
                  <a:schemeClr val="dk1"/>
                </a:solidFill>
                <a:latin typeface="Saira SemiCondensed Light"/>
                <a:ea typeface="Saira SemiCondensed Light"/>
                <a:cs typeface="Saira SemiCondensed Light"/>
                <a:sym typeface="Saira SemiCondensed Light"/>
              </a:defRPr>
            </a:lvl3pPr>
            <a:lvl4pPr lvl="3" rtl="0">
              <a:buNone/>
              <a:defRPr>
                <a:solidFill>
                  <a:schemeClr val="dk1"/>
                </a:solidFill>
                <a:latin typeface="Saira SemiCondensed Light"/>
                <a:ea typeface="Saira SemiCondensed Light"/>
                <a:cs typeface="Saira SemiCondensed Light"/>
                <a:sym typeface="Saira SemiCondensed Light"/>
              </a:defRPr>
            </a:lvl4pPr>
            <a:lvl5pPr lvl="4" rtl="0">
              <a:buNone/>
              <a:defRPr>
                <a:solidFill>
                  <a:schemeClr val="dk1"/>
                </a:solidFill>
                <a:latin typeface="Saira SemiCondensed Light"/>
                <a:ea typeface="Saira SemiCondensed Light"/>
                <a:cs typeface="Saira SemiCondensed Light"/>
                <a:sym typeface="Saira SemiCondensed Light"/>
              </a:defRPr>
            </a:lvl5pPr>
            <a:lvl6pPr lvl="5" rtl="0">
              <a:buNone/>
              <a:defRPr>
                <a:solidFill>
                  <a:schemeClr val="dk1"/>
                </a:solidFill>
                <a:latin typeface="Saira SemiCondensed Light"/>
                <a:ea typeface="Saira SemiCondensed Light"/>
                <a:cs typeface="Saira SemiCondensed Light"/>
                <a:sym typeface="Saira SemiCondensed Light"/>
              </a:defRPr>
            </a:lvl6pPr>
            <a:lvl7pPr lvl="6" rtl="0">
              <a:buNone/>
              <a:defRPr>
                <a:solidFill>
                  <a:schemeClr val="dk1"/>
                </a:solidFill>
                <a:latin typeface="Saira SemiCondensed Light"/>
                <a:ea typeface="Saira SemiCondensed Light"/>
                <a:cs typeface="Saira SemiCondensed Light"/>
                <a:sym typeface="Saira SemiCondensed Light"/>
              </a:defRPr>
            </a:lvl7pPr>
            <a:lvl8pPr lvl="7" rtl="0">
              <a:buNone/>
              <a:defRPr>
                <a:solidFill>
                  <a:schemeClr val="dk1"/>
                </a:solidFill>
                <a:latin typeface="Saira SemiCondensed Light"/>
                <a:ea typeface="Saira SemiCondensed Light"/>
                <a:cs typeface="Saira SemiCondensed Light"/>
                <a:sym typeface="Saira SemiCondensed Light"/>
              </a:defRPr>
            </a:lvl8pPr>
            <a:lvl9pPr lvl="8" rtl="0">
              <a:buNone/>
              <a:defRPr>
                <a:solidFill>
                  <a:schemeClr val="dk1"/>
                </a:solidFill>
                <a:latin typeface="Saira SemiCondensed Light"/>
                <a:ea typeface="Saira SemiCondensed Light"/>
                <a:cs typeface="Saira SemiCondensed Light"/>
                <a:sym typeface="Saira Semi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5" name="Shape 95"/>
        <p:cNvGrpSpPr/>
        <p:nvPr/>
      </p:nvGrpSpPr>
      <p:grpSpPr>
        <a:xfrm>
          <a:off x="0" y="0"/>
          <a:ext cx="0" cy="0"/>
          <a:chOff x="0" y="0"/>
          <a:chExt cx="0" cy="0"/>
        </a:xfrm>
      </p:grpSpPr>
      <p:grpSp>
        <p:nvGrpSpPr>
          <p:cNvPr id="96" name="Google Shape;96;p15"/>
          <p:cNvGrpSpPr/>
          <p:nvPr/>
        </p:nvGrpSpPr>
        <p:grpSpPr>
          <a:xfrm>
            <a:off x="-526415" y="-2012041"/>
            <a:ext cx="10822522" cy="9292210"/>
            <a:chOff x="-526415" y="-2012041"/>
            <a:chExt cx="10822522" cy="9292210"/>
          </a:xfrm>
        </p:grpSpPr>
        <p:grpSp>
          <p:nvGrpSpPr>
            <p:cNvPr id="97" name="Google Shape;97;p15"/>
            <p:cNvGrpSpPr/>
            <p:nvPr/>
          </p:nvGrpSpPr>
          <p:grpSpPr>
            <a:xfrm rot="4770941">
              <a:off x="6865428" y="3318882"/>
              <a:ext cx="3088040" cy="2312990"/>
              <a:chOff x="4085850" y="470300"/>
              <a:chExt cx="4240900" cy="3176500"/>
            </a:xfrm>
          </p:grpSpPr>
          <p:sp>
            <p:nvSpPr>
              <p:cNvPr id="98" name="Google Shape;98;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9" name="Google Shape;99;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0" name="Google Shape;100;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1" name="Google Shape;101;p15"/>
            <p:cNvGrpSpPr/>
            <p:nvPr/>
          </p:nvGrpSpPr>
          <p:grpSpPr>
            <a:xfrm rot="621389">
              <a:off x="-401884" y="390858"/>
              <a:ext cx="2104265" cy="1576127"/>
              <a:chOff x="4085850" y="470300"/>
              <a:chExt cx="4240900" cy="3176500"/>
            </a:xfrm>
          </p:grpSpPr>
          <p:sp>
            <p:nvSpPr>
              <p:cNvPr id="102" name="Google Shape;102;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3" name="Google Shape;103;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4" name="Google Shape;104;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5" name="Google Shape;105;p15"/>
            <p:cNvGrpSpPr/>
            <p:nvPr/>
          </p:nvGrpSpPr>
          <p:grpSpPr>
            <a:xfrm rot="-6306529">
              <a:off x="5570084" y="1338842"/>
              <a:ext cx="3088100" cy="2313035"/>
              <a:chOff x="4085850" y="470300"/>
              <a:chExt cx="4240900" cy="3176500"/>
            </a:xfrm>
          </p:grpSpPr>
          <p:sp>
            <p:nvSpPr>
              <p:cNvPr id="106" name="Google Shape;106;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7" name="Google Shape;107;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8" name="Google Shape;108;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9" name="Google Shape;109;p15"/>
            <p:cNvGrpSpPr/>
            <p:nvPr/>
          </p:nvGrpSpPr>
          <p:grpSpPr>
            <a:xfrm rot="-7174504">
              <a:off x="6322167" y="-1254865"/>
              <a:ext cx="3088113" cy="2313044"/>
              <a:chOff x="4085850" y="470300"/>
              <a:chExt cx="4240900" cy="3176500"/>
            </a:xfrm>
          </p:grpSpPr>
          <p:sp>
            <p:nvSpPr>
              <p:cNvPr id="110" name="Google Shape;110;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1" name="Google Shape;111;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2" name="Google Shape;112;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3" name="Google Shape;113;p15"/>
            <p:cNvGrpSpPr/>
            <p:nvPr/>
          </p:nvGrpSpPr>
          <p:grpSpPr>
            <a:xfrm rot="-3192199">
              <a:off x="8544734" y="1101799"/>
              <a:ext cx="1593053" cy="1193221"/>
              <a:chOff x="4085850" y="470300"/>
              <a:chExt cx="4240900" cy="3176500"/>
            </a:xfrm>
          </p:grpSpPr>
          <p:sp>
            <p:nvSpPr>
              <p:cNvPr id="114" name="Google Shape;114;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5" name="Google Shape;115;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6" name="Google Shape;116;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7" name="Google Shape;117;p15"/>
            <p:cNvGrpSpPr/>
            <p:nvPr/>
          </p:nvGrpSpPr>
          <p:grpSpPr>
            <a:xfrm rot="-4784834">
              <a:off x="5102292" y="4398582"/>
              <a:ext cx="3087912" cy="2312894"/>
              <a:chOff x="4085850" y="470300"/>
              <a:chExt cx="4240900" cy="3176500"/>
            </a:xfrm>
          </p:grpSpPr>
          <p:sp>
            <p:nvSpPr>
              <p:cNvPr id="118" name="Google Shape;118;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9" name="Google Shape;119;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0" name="Google Shape;120;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1" name="Google Shape;121;p15"/>
            <p:cNvGrpSpPr/>
            <p:nvPr/>
          </p:nvGrpSpPr>
          <p:grpSpPr>
            <a:xfrm rot="-2449976">
              <a:off x="-330187" y="4273877"/>
              <a:ext cx="1592959" cy="1193151"/>
              <a:chOff x="4085850" y="470300"/>
              <a:chExt cx="4240900" cy="3176500"/>
            </a:xfrm>
          </p:grpSpPr>
          <p:sp>
            <p:nvSpPr>
              <p:cNvPr id="122" name="Google Shape;122;p15"/>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3" name="Google Shape;123;p15"/>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4" name="Google Shape;124;p15"/>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25" name="Google Shape;125;p15"/>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4200"/>
              <a:buNone/>
              <a:defRPr/>
            </a:lvl1pPr>
            <a:lvl2pPr lvl="1" rtl="0" algn="l">
              <a:lnSpc>
                <a:spcPct val="90000"/>
              </a:lnSpc>
              <a:spcBef>
                <a:spcPts val="0"/>
              </a:spcBef>
              <a:spcAft>
                <a:spcPts val="0"/>
              </a:spcAft>
              <a:buSzPts val="4200"/>
              <a:buNone/>
              <a:defRPr/>
            </a:lvl2pPr>
            <a:lvl3pPr lvl="2" rtl="0" algn="l">
              <a:lnSpc>
                <a:spcPct val="90000"/>
              </a:lnSpc>
              <a:spcBef>
                <a:spcPts val="0"/>
              </a:spcBef>
              <a:spcAft>
                <a:spcPts val="0"/>
              </a:spcAft>
              <a:buSzPts val="4200"/>
              <a:buNone/>
              <a:defRPr/>
            </a:lvl3pPr>
            <a:lvl4pPr lvl="3" rtl="0" algn="l">
              <a:lnSpc>
                <a:spcPct val="90000"/>
              </a:lnSpc>
              <a:spcBef>
                <a:spcPts val="0"/>
              </a:spcBef>
              <a:spcAft>
                <a:spcPts val="0"/>
              </a:spcAft>
              <a:buSzPts val="4200"/>
              <a:buNone/>
              <a:defRPr/>
            </a:lvl4pPr>
            <a:lvl5pPr lvl="4" rtl="0" algn="l">
              <a:lnSpc>
                <a:spcPct val="90000"/>
              </a:lnSpc>
              <a:spcBef>
                <a:spcPts val="0"/>
              </a:spcBef>
              <a:spcAft>
                <a:spcPts val="0"/>
              </a:spcAft>
              <a:buSzPts val="4200"/>
              <a:buNone/>
              <a:defRPr/>
            </a:lvl5pPr>
            <a:lvl6pPr lvl="5" rtl="0" algn="l">
              <a:lnSpc>
                <a:spcPct val="90000"/>
              </a:lnSpc>
              <a:spcBef>
                <a:spcPts val="0"/>
              </a:spcBef>
              <a:spcAft>
                <a:spcPts val="0"/>
              </a:spcAft>
              <a:buSzPts val="4200"/>
              <a:buNone/>
              <a:defRPr/>
            </a:lvl6pPr>
            <a:lvl7pPr lvl="6" rtl="0" algn="l">
              <a:lnSpc>
                <a:spcPct val="90000"/>
              </a:lnSpc>
              <a:spcBef>
                <a:spcPts val="0"/>
              </a:spcBef>
              <a:spcAft>
                <a:spcPts val="0"/>
              </a:spcAft>
              <a:buSzPts val="4200"/>
              <a:buNone/>
              <a:defRPr/>
            </a:lvl7pPr>
            <a:lvl8pPr lvl="7" rtl="0" algn="l">
              <a:lnSpc>
                <a:spcPct val="90000"/>
              </a:lnSpc>
              <a:spcBef>
                <a:spcPts val="0"/>
              </a:spcBef>
              <a:spcAft>
                <a:spcPts val="0"/>
              </a:spcAft>
              <a:buSzPts val="4200"/>
              <a:buNone/>
              <a:defRPr/>
            </a:lvl8pPr>
            <a:lvl9pPr lvl="8" rtl="0" algn="l">
              <a:lnSpc>
                <a:spcPct val="90000"/>
              </a:lnSpc>
              <a:spcBef>
                <a:spcPts val="0"/>
              </a:spcBef>
              <a:spcAft>
                <a:spcPts val="0"/>
              </a:spcAft>
              <a:buSzPts val="4200"/>
              <a:buNone/>
              <a:defRPr/>
            </a:lvl9pPr>
          </a:lstStyle>
          <a:p/>
        </p:txBody>
      </p:sp>
      <p:sp>
        <p:nvSpPr>
          <p:cNvPr id="126" name="Google Shape;126;p15"/>
          <p:cNvSpPr txBox="1"/>
          <p:nvPr>
            <p:ph idx="1" type="body"/>
          </p:nvPr>
        </p:nvSpPr>
        <p:spPr>
          <a:xfrm>
            <a:off x="1334375" y="1513150"/>
            <a:ext cx="3025500" cy="2993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sz="2000"/>
            </a:lvl1pPr>
            <a:lvl2pPr indent="-355600" lvl="1" marL="914400" rtl="0" algn="l">
              <a:lnSpc>
                <a:spcPct val="100000"/>
              </a:lnSpc>
              <a:spcBef>
                <a:spcPts val="600"/>
              </a:spcBef>
              <a:spcAft>
                <a:spcPts val="0"/>
              </a:spcAft>
              <a:buSzPts val="2000"/>
              <a:buChar char="⊳"/>
              <a:defRPr sz="2000"/>
            </a:lvl2pPr>
            <a:lvl3pPr indent="-355600" lvl="2" marL="1371600" rtl="0" algn="l">
              <a:lnSpc>
                <a:spcPct val="100000"/>
              </a:lnSpc>
              <a:spcBef>
                <a:spcPts val="600"/>
              </a:spcBef>
              <a:spcAft>
                <a:spcPts val="0"/>
              </a:spcAft>
              <a:buSzPts val="2000"/>
              <a:buChar char="■"/>
              <a:defRPr sz="2000"/>
            </a:lvl3pPr>
            <a:lvl4pPr indent="-355600" lvl="3" marL="1828800" rtl="0" algn="l">
              <a:lnSpc>
                <a:spcPct val="100000"/>
              </a:lnSpc>
              <a:spcBef>
                <a:spcPts val="600"/>
              </a:spcBef>
              <a:spcAft>
                <a:spcPts val="0"/>
              </a:spcAft>
              <a:buSzPts val="2000"/>
              <a:buChar char="●"/>
              <a:defRPr sz="2000"/>
            </a:lvl4pPr>
            <a:lvl5pPr indent="-355600" lvl="4" marL="2286000" rtl="0" algn="l">
              <a:lnSpc>
                <a:spcPct val="100000"/>
              </a:lnSpc>
              <a:spcBef>
                <a:spcPts val="600"/>
              </a:spcBef>
              <a:spcAft>
                <a:spcPts val="0"/>
              </a:spcAft>
              <a:buSzPts val="2000"/>
              <a:buChar char="○"/>
              <a:defRPr sz="2000"/>
            </a:lvl5pPr>
            <a:lvl6pPr indent="-355600" lvl="5" marL="2743200" rtl="0" algn="l">
              <a:lnSpc>
                <a:spcPct val="100000"/>
              </a:lnSpc>
              <a:spcBef>
                <a:spcPts val="600"/>
              </a:spcBef>
              <a:spcAft>
                <a:spcPts val="0"/>
              </a:spcAft>
              <a:buSzPts val="2000"/>
              <a:buChar char="■"/>
              <a:defRPr sz="2000"/>
            </a:lvl6pPr>
            <a:lvl7pPr indent="-355600" lvl="6" marL="3200400" rtl="0" algn="l">
              <a:lnSpc>
                <a:spcPct val="100000"/>
              </a:lnSpc>
              <a:spcBef>
                <a:spcPts val="600"/>
              </a:spcBef>
              <a:spcAft>
                <a:spcPts val="0"/>
              </a:spcAft>
              <a:buSzPts val="2000"/>
              <a:buChar char="●"/>
              <a:defRPr sz="2000"/>
            </a:lvl7pPr>
            <a:lvl8pPr indent="-355600" lvl="7" marL="3657600" rtl="0" algn="l">
              <a:lnSpc>
                <a:spcPct val="100000"/>
              </a:lnSpc>
              <a:spcBef>
                <a:spcPts val="600"/>
              </a:spcBef>
              <a:spcAft>
                <a:spcPts val="0"/>
              </a:spcAft>
              <a:buSzPts val="2000"/>
              <a:buChar char="○"/>
              <a:defRPr sz="2000"/>
            </a:lvl8pPr>
            <a:lvl9pPr indent="-355600" lvl="8" marL="4114800" rtl="0" algn="l">
              <a:lnSpc>
                <a:spcPct val="100000"/>
              </a:lnSpc>
              <a:spcBef>
                <a:spcPts val="600"/>
              </a:spcBef>
              <a:spcAft>
                <a:spcPts val="600"/>
              </a:spcAft>
              <a:buSzPts val="2000"/>
              <a:buChar char="■"/>
              <a:defRPr sz="2000"/>
            </a:lvl9pPr>
          </a:lstStyle>
          <a:p/>
        </p:txBody>
      </p:sp>
      <p:sp>
        <p:nvSpPr>
          <p:cNvPr id="127" name="Google Shape;127;p15"/>
          <p:cNvSpPr txBox="1"/>
          <p:nvPr>
            <p:ph idx="2" type="body"/>
          </p:nvPr>
        </p:nvSpPr>
        <p:spPr>
          <a:xfrm>
            <a:off x="4784196" y="1513150"/>
            <a:ext cx="3025500" cy="2993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sz="2000"/>
            </a:lvl1pPr>
            <a:lvl2pPr indent="-355600" lvl="1" marL="914400" rtl="0" algn="l">
              <a:lnSpc>
                <a:spcPct val="100000"/>
              </a:lnSpc>
              <a:spcBef>
                <a:spcPts val="600"/>
              </a:spcBef>
              <a:spcAft>
                <a:spcPts val="0"/>
              </a:spcAft>
              <a:buSzPts val="2000"/>
              <a:buChar char="⊳"/>
              <a:defRPr sz="2000"/>
            </a:lvl2pPr>
            <a:lvl3pPr indent="-355600" lvl="2" marL="1371600" rtl="0" algn="l">
              <a:lnSpc>
                <a:spcPct val="100000"/>
              </a:lnSpc>
              <a:spcBef>
                <a:spcPts val="600"/>
              </a:spcBef>
              <a:spcAft>
                <a:spcPts val="0"/>
              </a:spcAft>
              <a:buSzPts val="2000"/>
              <a:buChar char="■"/>
              <a:defRPr sz="2000"/>
            </a:lvl3pPr>
            <a:lvl4pPr indent="-355600" lvl="3" marL="1828800" rtl="0" algn="l">
              <a:lnSpc>
                <a:spcPct val="100000"/>
              </a:lnSpc>
              <a:spcBef>
                <a:spcPts val="600"/>
              </a:spcBef>
              <a:spcAft>
                <a:spcPts val="0"/>
              </a:spcAft>
              <a:buSzPts val="2000"/>
              <a:buChar char="●"/>
              <a:defRPr sz="2000"/>
            </a:lvl4pPr>
            <a:lvl5pPr indent="-355600" lvl="4" marL="2286000" rtl="0" algn="l">
              <a:lnSpc>
                <a:spcPct val="100000"/>
              </a:lnSpc>
              <a:spcBef>
                <a:spcPts val="600"/>
              </a:spcBef>
              <a:spcAft>
                <a:spcPts val="0"/>
              </a:spcAft>
              <a:buSzPts val="2000"/>
              <a:buChar char="○"/>
              <a:defRPr sz="2000"/>
            </a:lvl5pPr>
            <a:lvl6pPr indent="-355600" lvl="5" marL="2743200" rtl="0" algn="l">
              <a:lnSpc>
                <a:spcPct val="100000"/>
              </a:lnSpc>
              <a:spcBef>
                <a:spcPts val="600"/>
              </a:spcBef>
              <a:spcAft>
                <a:spcPts val="0"/>
              </a:spcAft>
              <a:buSzPts val="2000"/>
              <a:buChar char="■"/>
              <a:defRPr sz="2000"/>
            </a:lvl6pPr>
            <a:lvl7pPr indent="-355600" lvl="6" marL="3200400" rtl="0" algn="l">
              <a:lnSpc>
                <a:spcPct val="100000"/>
              </a:lnSpc>
              <a:spcBef>
                <a:spcPts val="600"/>
              </a:spcBef>
              <a:spcAft>
                <a:spcPts val="0"/>
              </a:spcAft>
              <a:buSzPts val="2000"/>
              <a:buChar char="●"/>
              <a:defRPr sz="2000"/>
            </a:lvl7pPr>
            <a:lvl8pPr indent="-355600" lvl="7" marL="3657600" rtl="0" algn="l">
              <a:lnSpc>
                <a:spcPct val="100000"/>
              </a:lnSpc>
              <a:spcBef>
                <a:spcPts val="600"/>
              </a:spcBef>
              <a:spcAft>
                <a:spcPts val="0"/>
              </a:spcAft>
              <a:buSzPts val="2000"/>
              <a:buChar char="○"/>
              <a:defRPr sz="2000"/>
            </a:lvl8pPr>
            <a:lvl9pPr indent="-355600" lvl="8" marL="4114800" rtl="0" algn="l">
              <a:lnSpc>
                <a:spcPct val="100000"/>
              </a:lnSpc>
              <a:spcBef>
                <a:spcPts val="600"/>
              </a:spcBef>
              <a:spcAft>
                <a:spcPts val="600"/>
              </a:spcAft>
              <a:buSzPts val="2000"/>
              <a:buChar char="■"/>
              <a:defRPr sz="2000"/>
            </a:lvl9pPr>
          </a:lstStyle>
          <a:p/>
        </p:txBody>
      </p:sp>
      <p:sp>
        <p:nvSpPr>
          <p:cNvPr id="128" name="Google Shape;128;p15"/>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grpSp>
        <p:nvGrpSpPr>
          <p:cNvPr id="131" name="Google Shape;131;p16"/>
          <p:cNvGrpSpPr/>
          <p:nvPr/>
        </p:nvGrpSpPr>
        <p:grpSpPr>
          <a:xfrm>
            <a:off x="4086340" y="462600"/>
            <a:ext cx="4240900" cy="3176500"/>
            <a:chOff x="4085850" y="470300"/>
            <a:chExt cx="4240900" cy="3176500"/>
          </a:xfrm>
        </p:grpSpPr>
        <p:sp>
          <p:nvSpPr>
            <p:cNvPr id="132" name="Google Shape;132;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3" name="Google Shape;133;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4" name="Google Shape;134;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35" name="Google Shape;135;p16"/>
          <p:cNvGrpSpPr/>
          <p:nvPr/>
        </p:nvGrpSpPr>
        <p:grpSpPr>
          <a:xfrm rot="-10393052">
            <a:off x="3969280" y="-2518050"/>
            <a:ext cx="4240893" cy="3176495"/>
            <a:chOff x="4085850" y="470300"/>
            <a:chExt cx="4240900" cy="3176500"/>
          </a:xfrm>
        </p:grpSpPr>
        <p:sp>
          <p:nvSpPr>
            <p:cNvPr id="136" name="Google Shape;136;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7" name="Google Shape;137;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8" name="Google Shape;138;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39" name="Google Shape;139;p16"/>
          <p:cNvGrpSpPr/>
          <p:nvPr/>
        </p:nvGrpSpPr>
        <p:grpSpPr>
          <a:xfrm rot="6700680">
            <a:off x="6912807" y="1693368"/>
            <a:ext cx="4241016" cy="3176587"/>
            <a:chOff x="4085850" y="470300"/>
            <a:chExt cx="4240900" cy="3176500"/>
          </a:xfrm>
        </p:grpSpPr>
        <p:sp>
          <p:nvSpPr>
            <p:cNvPr id="140" name="Google Shape;140;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1" name="Google Shape;141;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2" name="Google Shape;142;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3" name="Google Shape;143;p16"/>
          <p:cNvGrpSpPr/>
          <p:nvPr/>
        </p:nvGrpSpPr>
        <p:grpSpPr>
          <a:xfrm rot="-528350">
            <a:off x="1390051" y="3358081"/>
            <a:ext cx="4241274" cy="3176780"/>
            <a:chOff x="4085850" y="470300"/>
            <a:chExt cx="4240900" cy="3176500"/>
          </a:xfrm>
        </p:grpSpPr>
        <p:sp>
          <p:nvSpPr>
            <p:cNvPr id="144" name="Google Shape;144;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5" name="Google Shape;145;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6" name="Google Shape;146;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7" name="Google Shape;147;p16"/>
          <p:cNvGrpSpPr/>
          <p:nvPr/>
        </p:nvGrpSpPr>
        <p:grpSpPr>
          <a:xfrm rot="-6463698">
            <a:off x="-1980712" y="2067093"/>
            <a:ext cx="4240850" cy="3176463"/>
            <a:chOff x="4085850" y="470300"/>
            <a:chExt cx="4240900" cy="3176500"/>
          </a:xfrm>
        </p:grpSpPr>
        <p:sp>
          <p:nvSpPr>
            <p:cNvPr id="148" name="Google Shape;148;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9" name="Google Shape;149;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0" name="Google Shape;150;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1" name="Google Shape;151;p16"/>
          <p:cNvGrpSpPr/>
          <p:nvPr/>
        </p:nvGrpSpPr>
        <p:grpSpPr>
          <a:xfrm rot="3661699">
            <a:off x="-404847" y="-159446"/>
            <a:ext cx="4241098" cy="3176648"/>
            <a:chOff x="4085850" y="470300"/>
            <a:chExt cx="4240900" cy="3176500"/>
          </a:xfrm>
        </p:grpSpPr>
        <p:sp>
          <p:nvSpPr>
            <p:cNvPr id="152" name="Google Shape;152;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3" name="Google Shape;153;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4" name="Google Shape;154;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5" name="Google Shape;155;p16"/>
          <p:cNvGrpSpPr/>
          <p:nvPr/>
        </p:nvGrpSpPr>
        <p:grpSpPr>
          <a:xfrm rot="2064881">
            <a:off x="5076518" y="4635785"/>
            <a:ext cx="4241061" cy="3176621"/>
            <a:chOff x="4085850" y="470300"/>
            <a:chExt cx="4240900" cy="3176500"/>
          </a:xfrm>
        </p:grpSpPr>
        <p:sp>
          <p:nvSpPr>
            <p:cNvPr id="156" name="Google Shape;156;p16"/>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7" name="Google Shape;157;p16"/>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8" name="Google Shape;158;p16"/>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9" name="Shape 159"/>
        <p:cNvGrpSpPr/>
        <p:nvPr/>
      </p:nvGrpSpPr>
      <p:grpSpPr>
        <a:xfrm>
          <a:off x="0" y="0"/>
          <a:ext cx="0" cy="0"/>
          <a:chOff x="0" y="0"/>
          <a:chExt cx="0" cy="0"/>
        </a:xfrm>
      </p:grpSpPr>
      <p:grpSp>
        <p:nvGrpSpPr>
          <p:cNvPr id="160" name="Google Shape;160;p17"/>
          <p:cNvGrpSpPr/>
          <p:nvPr/>
        </p:nvGrpSpPr>
        <p:grpSpPr>
          <a:xfrm>
            <a:off x="-2018772" y="-2757360"/>
            <a:ext cx="13311343" cy="11490240"/>
            <a:chOff x="-2018772" y="-2757360"/>
            <a:chExt cx="13311343" cy="11490240"/>
          </a:xfrm>
        </p:grpSpPr>
        <p:grpSp>
          <p:nvGrpSpPr>
            <p:cNvPr id="161" name="Google Shape;161;p17"/>
            <p:cNvGrpSpPr/>
            <p:nvPr/>
          </p:nvGrpSpPr>
          <p:grpSpPr>
            <a:xfrm>
              <a:off x="4086340" y="462600"/>
              <a:ext cx="4240900" cy="3176500"/>
              <a:chOff x="4085850" y="470300"/>
              <a:chExt cx="4240900" cy="3176500"/>
            </a:xfrm>
          </p:grpSpPr>
          <p:sp>
            <p:nvSpPr>
              <p:cNvPr id="162" name="Google Shape;162;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3" name="Google Shape;163;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4" name="Google Shape;164;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5" name="Google Shape;165;p17"/>
            <p:cNvGrpSpPr/>
            <p:nvPr/>
          </p:nvGrpSpPr>
          <p:grpSpPr>
            <a:xfrm rot="-10393052">
              <a:off x="3969280" y="-2518050"/>
              <a:ext cx="4240893" cy="3176495"/>
              <a:chOff x="4085850" y="470300"/>
              <a:chExt cx="4240900" cy="3176500"/>
            </a:xfrm>
          </p:grpSpPr>
          <p:sp>
            <p:nvSpPr>
              <p:cNvPr id="166" name="Google Shape;166;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7" name="Google Shape;167;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8" name="Google Shape;168;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9" name="Google Shape;169;p17"/>
            <p:cNvGrpSpPr/>
            <p:nvPr/>
          </p:nvGrpSpPr>
          <p:grpSpPr>
            <a:xfrm rot="6700680">
              <a:off x="6912807" y="1693368"/>
              <a:ext cx="4241016" cy="3176587"/>
              <a:chOff x="4085850" y="470300"/>
              <a:chExt cx="4240900" cy="3176500"/>
            </a:xfrm>
          </p:grpSpPr>
          <p:sp>
            <p:nvSpPr>
              <p:cNvPr id="170" name="Google Shape;170;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17"/>
            <p:cNvGrpSpPr/>
            <p:nvPr/>
          </p:nvGrpSpPr>
          <p:grpSpPr>
            <a:xfrm rot="-528350">
              <a:off x="1390051" y="3358081"/>
              <a:ext cx="4241274" cy="3176780"/>
              <a:chOff x="4085850" y="470300"/>
              <a:chExt cx="4240900" cy="3176500"/>
            </a:xfrm>
          </p:grpSpPr>
          <p:sp>
            <p:nvSpPr>
              <p:cNvPr id="174" name="Google Shape;174;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17"/>
            <p:cNvGrpSpPr/>
            <p:nvPr/>
          </p:nvGrpSpPr>
          <p:grpSpPr>
            <a:xfrm rot="-6463698">
              <a:off x="-1980712" y="2067093"/>
              <a:ext cx="4240850" cy="3176463"/>
              <a:chOff x="4085850" y="470300"/>
              <a:chExt cx="4240900" cy="3176500"/>
            </a:xfrm>
          </p:grpSpPr>
          <p:sp>
            <p:nvSpPr>
              <p:cNvPr id="178" name="Google Shape;178;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17"/>
            <p:cNvGrpSpPr/>
            <p:nvPr/>
          </p:nvGrpSpPr>
          <p:grpSpPr>
            <a:xfrm rot="3661699">
              <a:off x="-404847" y="-159446"/>
              <a:ext cx="4241098" cy="3176648"/>
              <a:chOff x="4085850" y="470300"/>
              <a:chExt cx="4240900" cy="3176500"/>
            </a:xfrm>
          </p:grpSpPr>
          <p:sp>
            <p:nvSpPr>
              <p:cNvPr id="182" name="Google Shape;182;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17"/>
            <p:cNvGrpSpPr/>
            <p:nvPr/>
          </p:nvGrpSpPr>
          <p:grpSpPr>
            <a:xfrm rot="2064881">
              <a:off x="5076518" y="4635785"/>
              <a:ext cx="4241061" cy="3176621"/>
              <a:chOff x="4085850" y="470300"/>
              <a:chExt cx="4240900" cy="3176500"/>
            </a:xfrm>
          </p:grpSpPr>
          <p:sp>
            <p:nvSpPr>
              <p:cNvPr id="186" name="Google Shape;186;p17"/>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17"/>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17"/>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89" name="Google Shape;189;p17"/>
          <p:cNvSpPr txBox="1"/>
          <p:nvPr>
            <p:ph type="ctrTitle"/>
          </p:nvPr>
        </p:nvSpPr>
        <p:spPr>
          <a:xfrm>
            <a:off x="1334450" y="1974788"/>
            <a:ext cx="6475200" cy="798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6000"/>
              <a:buNone/>
              <a:defRPr sz="6000"/>
            </a:lvl1pPr>
            <a:lvl2pPr lvl="1" rtl="0" algn="l">
              <a:lnSpc>
                <a:spcPct val="90000"/>
              </a:lnSpc>
              <a:spcBef>
                <a:spcPts val="0"/>
              </a:spcBef>
              <a:spcAft>
                <a:spcPts val="0"/>
              </a:spcAft>
              <a:buSzPts val="6000"/>
              <a:buNone/>
              <a:defRPr sz="6000"/>
            </a:lvl2pPr>
            <a:lvl3pPr lvl="2" rtl="0" algn="l">
              <a:lnSpc>
                <a:spcPct val="90000"/>
              </a:lnSpc>
              <a:spcBef>
                <a:spcPts val="0"/>
              </a:spcBef>
              <a:spcAft>
                <a:spcPts val="0"/>
              </a:spcAft>
              <a:buSzPts val="6000"/>
              <a:buNone/>
              <a:defRPr sz="6000"/>
            </a:lvl3pPr>
            <a:lvl4pPr lvl="3" rtl="0" algn="l">
              <a:lnSpc>
                <a:spcPct val="90000"/>
              </a:lnSpc>
              <a:spcBef>
                <a:spcPts val="0"/>
              </a:spcBef>
              <a:spcAft>
                <a:spcPts val="0"/>
              </a:spcAft>
              <a:buSzPts val="6000"/>
              <a:buNone/>
              <a:defRPr sz="6000"/>
            </a:lvl4pPr>
            <a:lvl5pPr lvl="4" rtl="0" algn="l">
              <a:lnSpc>
                <a:spcPct val="90000"/>
              </a:lnSpc>
              <a:spcBef>
                <a:spcPts val="0"/>
              </a:spcBef>
              <a:spcAft>
                <a:spcPts val="0"/>
              </a:spcAft>
              <a:buSzPts val="6000"/>
              <a:buNone/>
              <a:defRPr sz="6000"/>
            </a:lvl5pPr>
            <a:lvl6pPr lvl="5" rtl="0" algn="l">
              <a:lnSpc>
                <a:spcPct val="90000"/>
              </a:lnSpc>
              <a:spcBef>
                <a:spcPts val="0"/>
              </a:spcBef>
              <a:spcAft>
                <a:spcPts val="0"/>
              </a:spcAft>
              <a:buSzPts val="6000"/>
              <a:buNone/>
              <a:defRPr sz="6000"/>
            </a:lvl6pPr>
            <a:lvl7pPr lvl="6" rtl="0" algn="l">
              <a:lnSpc>
                <a:spcPct val="90000"/>
              </a:lnSpc>
              <a:spcBef>
                <a:spcPts val="0"/>
              </a:spcBef>
              <a:spcAft>
                <a:spcPts val="0"/>
              </a:spcAft>
              <a:buSzPts val="6000"/>
              <a:buNone/>
              <a:defRPr sz="6000"/>
            </a:lvl7pPr>
            <a:lvl8pPr lvl="7" rtl="0" algn="l">
              <a:lnSpc>
                <a:spcPct val="90000"/>
              </a:lnSpc>
              <a:spcBef>
                <a:spcPts val="0"/>
              </a:spcBef>
              <a:spcAft>
                <a:spcPts val="0"/>
              </a:spcAft>
              <a:buSzPts val="6000"/>
              <a:buNone/>
              <a:defRPr sz="6000"/>
            </a:lvl8pPr>
            <a:lvl9pPr lvl="8" rtl="0" algn="l">
              <a:lnSpc>
                <a:spcPct val="90000"/>
              </a:lnSpc>
              <a:spcBef>
                <a:spcPts val="0"/>
              </a:spcBef>
              <a:spcAft>
                <a:spcPts val="0"/>
              </a:spcAft>
              <a:buSzPts val="6000"/>
              <a:buNone/>
              <a:defRPr sz="6000"/>
            </a:lvl9pPr>
          </a:lstStyle>
          <a:p/>
        </p:txBody>
      </p:sp>
      <p:sp>
        <p:nvSpPr>
          <p:cNvPr id="190" name="Google Shape;190;p17"/>
          <p:cNvSpPr txBox="1"/>
          <p:nvPr>
            <p:ph idx="1" type="subTitle"/>
          </p:nvPr>
        </p:nvSpPr>
        <p:spPr>
          <a:xfrm>
            <a:off x="1334450" y="2794315"/>
            <a:ext cx="6475200" cy="37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400"/>
              <a:buNone/>
              <a:defRPr>
                <a:solidFill>
                  <a:schemeClr val="accent1"/>
                </a:solidFill>
              </a:defRPr>
            </a:lvl1pPr>
            <a:lvl2pPr lvl="1" rtl="0" algn="l">
              <a:lnSpc>
                <a:spcPct val="100000"/>
              </a:lnSpc>
              <a:spcBef>
                <a:spcPts val="600"/>
              </a:spcBef>
              <a:spcAft>
                <a:spcPts val="0"/>
              </a:spcAft>
              <a:buClr>
                <a:schemeClr val="accent1"/>
              </a:buClr>
              <a:buSzPts val="3000"/>
              <a:buNone/>
              <a:defRPr sz="3000">
                <a:solidFill>
                  <a:schemeClr val="accent1"/>
                </a:solidFill>
              </a:defRPr>
            </a:lvl2pPr>
            <a:lvl3pPr lvl="2" rtl="0" algn="l">
              <a:lnSpc>
                <a:spcPct val="100000"/>
              </a:lnSpc>
              <a:spcBef>
                <a:spcPts val="600"/>
              </a:spcBef>
              <a:spcAft>
                <a:spcPts val="0"/>
              </a:spcAft>
              <a:buClr>
                <a:schemeClr val="accent1"/>
              </a:buClr>
              <a:buSzPts val="3000"/>
              <a:buNone/>
              <a:defRPr sz="3000">
                <a:solidFill>
                  <a:schemeClr val="accent1"/>
                </a:solidFill>
              </a:defRPr>
            </a:lvl3pPr>
            <a:lvl4pPr lvl="3" rtl="0" algn="l">
              <a:lnSpc>
                <a:spcPct val="100000"/>
              </a:lnSpc>
              <a:spcBef>
                <a:spcPts val="600"/>
              </a:spcBef>
              <a:spcAft>
                <a:spcPts val="0"/>
              </a:spcAft>
              <a:buClr>
                <a:schemeClr val="accent1"/>
              </a:buClr>
              <a:buSzPts val="3000"/>
              <a:buNone/>
              <a:defRPr sz="3000">
                <a:solidFill>
                  <a:schemeClr val="accent1"/>
                </a:solidFill>
              </a:defRPr>
            </a:lvl4pPr>
            <a:lvl5pPr lvl="4" rtl="0" algn="l">
              <a:lnSpc>
                <a:spcPct val="100000"/>
              </a:lnSpc>
              <a:spcBef>
                <a:spcPts val="600"/>
              </a:spcBef>
              <a:spcAft>
                <a:spcPts val="0"/>
              </a:spcAft>
              <a:buClr>
                <a:schemeClr val="accent1"/>
              </a:buClr>
              <a:buSzPts val="3000"/>
              <a:buNone/>
              <a:defRPr sz="3000">
                <a:solidFill>
                  <a:schemeClr val="accent1"/>
                </a:solidFill>
              </a:defRPr>
            </a:lvl5pPr>
            <a:lvl6pPr lvl="5" rtl="0" algn="l">
              <a:lnSpc>
                <a:spcPct val="100000"/>
              </a:lnSpc>
              <a:spcBef>
                <a:spcPts val="600"/>
              </a:spcBef>
              <a:spcAft>
                <a:spcPts val="0"/>
              </a:spcAft>
              <a:buClr>
                <a:schemeClr val="accent1"/>
              </a:buClr>
              <a:buSzPts val="3000"/>
              <a:buNone/>
              <a:defRPr sz="3000">
                <a:solidFill>
                  <a:schemeClr val="accent1"/>
                </a:solidFill>
              </a:defRPr>
            </a:lvl6pPr>
            <a:lvl7pPr lvl="6" rtl="0" algn="l">
              <a:lnSpc>
                <a:spcPct val="100000"/>
              </a:lnSpc>
              <a:spcBef>
                <a:spcPts val="600"/>
              </a:spcBef>
              <a:spcAft>
                <a:spcPts val="0"/>
              </a:spcAft>
              <a:buClr>
                <a:schemeClr val="accent1"/>
              </a:buClr>
              <a:buSzPts val="3000"/>
              <a:buNone/>
              <a:defRPr sz="3000">
                <a:solidFill>
                  <a:schemeClr val="accent1"/>
                </a:solidFill>
              </a:defRPr>
            </a:lvl7pPr>
            <a:lvl8pPr lvl="7" rtl="0" algn="l">
              <a:lnSpc>
                <a:spcPct val="100000"/>
              </a:lnSpc>
              <a:spcBef>
                <a:spcPts val="600"/>
              </a:spcBef>
              <a:spcAft>
                <a:spcPts val="0"/>
              </a:spcAft>
              <a:buClr>
                <a:schemeClr val="accent1"/>
              </a:buClr>
              <a:buSzPts val="3000"/>
              <a:buNone/>
              <a:defRPr sz="3000">
                <a:solidFill>
                  <a:schemeClr val="accent1"/>
                </a:solidFill>
              </a:defRPr>
            </a:lvl8pPr>
            <a:lvl9pPr lvl="8" rtl="0" algn="l">
              <a:lnSpc>
                <a:spcPct val="100000"/>
              </a:lnSpc>
              <a:spcBef>
                <a:spcPts val="600"/>
              </a:spcBef>
              <a:spcAft>
                <a:spcPts val="600"/>
              </a:spcAft>
              <a:buClr>
                <a:schemeClr val="accent1"/>
              </a:buClr>
              <a:buSzPts val="3000"/>
              <a:buNone/>
              <a:defRPr sz="3000">
                <a:solidFill>
                  <a:schemeClr val="accent1"/>
                </a:solidFill>
              </a:defRPr>
            </a:lvl9pPr>
          </a:lstStyle>
          <a:p/>
        </p:txBody>
      </p:sp>
      <p:sp>
        <p:nvSpPr>
          <p:cNvPr id="191" name="Google Shape;191;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a:solidFill>
                  <a:schemeClr val="dk1"/>
                </a:solidFill>
                <a:latin typeface="Saira SemiCondensed Light"/>
                <a:ea typeface="Saira SemiCondensed Light"/>
                <a:cs typeface="Saira SemiCondensed Light"/>
                <a:sym typeface="Saira SemiCondensed Light"/>
              </a:defRPr>
            </a:lvl1pPr>
            <a:lvl2pPr lvl="1" rtl="0">
              <a:buNone/>
              <a:defRPr>
                <a:solidFill>
                  <a:schemeClr val="dk1"/>
                </a:solidFill>
                <a:latin typeface="Saira SemiCondensed Light"/>
                <a:ea typeface="Saira SemiCondensed Light"/>
                <a:cs typeface="Saira SemiCondensed Light"/>
                <a:sym typeface="Saira SemiCondensed Light"/>
              </a:defRPr>
            </a:lvl2pPr>
            <a:lvl3pPr lvl="2" rtl="0">
              <a:buNone/>
              <a:defRPr>
                <a:solidFill>
                  <a:schemeClr val="dk1"/>
                </a:solidFill>
                <a:latin typeface="Saira SemiCondensed Light"/>
                <a:ea typeface="Saira SemiCondensed Light"/>
                <a:cs typeface="Saira SemiCondensed Light"/>
                <a:sym typeface="Saira SemiCondensed Light"/>
              </a:defRPr>
            </a:lvl3pPr>
            <a:lvl4pPr lvl="3" rtl="0">
              <a:buNone/>
              <a:defRPr>
                <a:solidFill>
                  <a:schemeClr val="dk1"/>
                </a:solidFill>
                <a:latin typeface="Saira SemiCondensed Light"/>
                <a:ea typeface="Saira SemiCondensed Light"/>
                <a:cs typeface="Saira SemiCondensed Light"/>
                <a:sym typeface="Saira SemiCondensed Light"/>
              </a:defRPr>
            </a:lvl4pPr>
            <a:lvl5pPr lvl="4" rtl="0">
              <a:buNone/>
              <a:defRPr>
                <a:solidFill>
                  <a:schemeClr val="dk1"/>
                </a:solidFill>
                <a:latin typeface="Saira SemiCondensed Light"/>
                <a:ea typeface="Saira SemiCondensed Light"/>
                <a:cs typeface="Saira SemiCondensed Light"/>
                <a:sym typeface="Saira SemiCondensed Light"/>
              </a:defRPr>
            </a:lvl5pPr>
            <a:lvl6pPr lvl="5" rtl="0">
              <a:buNone/>
              <a:defRPr>
                <a:solidFill>
                  <a:schemeClr val="dk1"/>
                </a:solidFill>
                <a:latin typeface="Saira SemiCondensed Light"/>
                <a:ea typeface="Saira SemiCondensed Light"/>
                <a:cs typeface="Saira SemiCondensed Light"/>
                <a:sym typeface="Saira SemiCondensed Light"/>
              </a:defRPr>
            </a:lvl6pPr>
            <a:lvl7pPr lvl="6" rtl="0">
              <a:buNone/>
              <a:defRPr>
                <a:solidFill>
                  <a:schemeClr val="dk1"/>
                </a:solidFill>
                <a:latin typeface="Saira SemiCondensed Light"/>
                <a:ea typeface="Saira SemiCondensed Light"/>
                <a:cs typeface="Saira SemiCondensed Light"/>
                <a:sym typeface="Saira SemiCondensed Light"/>
              </a:defRPr>
            </a:lvl7pPr>
            <a:lvl8pPr lvl="7" rtl="0">
              <a:buNone/>
              <a:defRPr>
                <a:solidFill>
                  <a:schemeClr val="dk1"/>
                </a:solidFill>
                <a:latin typeface="Saira SemiCondensed Light"/>
                <a:ea typeface="Saira SemiCondensed Light"/>
                <a:cs typeface="Saira SemiCondensed Light"/>
                <a:sym typeface="Saira SemiCondensed Light"/>
              </a:defRPr>
            </a:lvl8pPr>
            <a:lvl9pPr lvl="8" rtl="0">
              <a:buNone/>
              <a:defRPr>
                <a:solidFill>
                  <a:schemeClr val="dk1"/>
                </a:solidFill>
                <a:latin typeface="Saira SemiCondensed Light"/>
                <a:ea typeface="Saira SemiCondensed Light"/>
                <a:cs typeface="Saira SemiCondensed Light"/>
                <a:sym typeface="Saira Semi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2" name="Shape 192"/>
        <p:cNvGrpSpPr/>
        <p:nvPr/>
      </p:nvGrpSpPr>
      <p:grpSpPr>
        <a:xfrm>
          <a:off x="0" y="0"/>
          <a:ext cx="0" cy="0"/>
          <a:chOff x="0" y="0"/>
          <a:chExt cx="0" cy="0"/>
        </a:xfrm>
      </p:grpSpPr>
      <p:grpSp>
        <p:nvGrpSpPr>
          <p:cNvPr id="193" name="Google Shape;193;p18"/>
          <p:cNvGrpSpPr/>
          <p:nvPr/>
        </p:nvGrpSpPr>
        <p:grpSpPr>
          <a:xfrm>
            <a:off x="6103565" y="-253925"/>
            <a:ext cx="4240900" cy="3176500"/>
            <a:chOff x="4085850" y="470300"/>
            <a:chExt cx="4240900" cy="3176500"/>
          </a:xfrm>
        </p:grpSpPr>
        <p:sp>
          <p:nvSpPr>
            <p:cNvPr id="194" name="Google Shape;194;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7" name="Google Shape;197;p18"/>
          <p:cNvGrpSpPr/>
          <p:nvPr/>
        </p:nvGrpSpPr>
        <p:grpSpPr>
          <a:xfrm rot="6700680">
            <a:off x="6137132" y="2639943"/>
            <a:ext cx="4241016" cy="3176587"/>
            <a:chOff x="4085850" y="470300"/>
            <a:chExt cx="4240900" cy="3176500"/>
          </a:xfrm>
        </p:grpSpPr>
        <p:sp>
          <p:nvSpPr>
            <p:cNvPr id="198" name="Google Shape;198;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9" name="Google Shape;199;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0" name="Google Shape;200;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1" name="Google Shape;201;p18"/>
          <p:cNvGrpSpPr/>
          <p:nvPr/>
        </p:nvGrpSpPr>
        <p:grpSpPr>
          <a:xfrm rot="-528350">
            <a:off x="-227074" y="4231556"/>
            <a:ext cx="4241274" cy="3176780"/>
            <a:chOff x="4085850" y="470300"/>
            <a:chExt cx="4240900" cy="3176500"/>
          </a:xfrm>
        </p:grpSpPr>
        <p:sp>
          <p:nvSpPr>
            <p:cNvPr id="202" name="Google Shape;202;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3" name="Google Shape;203;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4" name="Google Shape;204;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5" name="Google Shape;205;p18"/>
          <p:cNvGrpSpPr/>
          <p:nvPr/>
        </p:nvGrpSpPr>
        <p:grpSpPr>
          <a:xfrm rot="-6463698">
            <a:off x="-1378837" y="804943"/>
            <a:ext cx="4240850" cy="3176463"/>
            <a:chOff x="4085850" y="470300"/>
            <a:chExt cx="4240900" cy="3176500"/>
          </a:xfrm>
        </p:grpSpPr>
        <p:sp>
          <p:nvSpPr>
            <p:cNvPr id="206" name="Google Shape;206;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7" name="Google Shape;207;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8" name="Google Shape;208;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9" name="Google Shape;209;p18"/>
          <p:cNvGrpSpPr/>
          <p:nvPr/>
        </p:nvGrpSpPr>
        <p:grpSpPr>
          <a:xfrm rot="3661699">
            <a:off x="-1305447" y="-1507046"/>
            <a:ext cx="4241098" cy="3176648"/>
            <a:chOff x="4085850" y="470300"/>
            <a:chExt cx="4240900" cy="3176500"/>
          </a:xfrm>
        </p:grpSpPr>
        <p:sp>
          <p:nvSpPr>
            <p:cNvPr id="210" name="Google Shape;210;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1" name="Google Shape;211;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2" name="Google Shape;212;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3" name="Google Shape;213;p18"/>
          <p:cNvGrpSpPr/>
          <p:nvPr/>
        </p:nvGrpSpPr>
        <p:grpSpPr>
          <a:xfrm rot="2064881">
            <a:off x="3697718" y="4395235"/>
            <a:ext cx="4241061" cy="3176621"/>
            <a:chOff x="4085850" y="470300"/>
            <a:chExt cx="4240900" cy="3176500"/>
          </a:xfrm>
        </p:grpSpPr>
        <p:sp>
          <p:nvSpPr>
            <p:cNvPr id="214" name="Google Shape;214;p18"/>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5" name="Google Shape;215;p18"/>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6" name="Google Shape;216;p18"/>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217" name="Google Shape;217;p18"/>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18"/>
          <p:cNvSpPr/>
          <p:nvPr/>
        </p:nvSpPr>
        <p:spPr>
          <a:xfrm rot="10800000">
            <a:off x="3890825" y="0"/>
            <a:ext cx="1362300" cy="1447500"/>
          </a:xfrm>
          <a:prstGeom prst="triangle">
            <a:avLst>
              <a:gd fmla="val 50000" name="adj"/>
            </a:avLst>
          </a:prstGeom>
          <a:gradFill>
            <a:gsLst>
              <a:gs pos="0">
                <a:schemeClr val="accent1"/>
              </a:gs>
              <a:gs pos="49000">
                <a:srgbClr val="711662"/>
              </a:gs>
              <a:gs pos="50000">
                <a:schemeClr val="accent5"/>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8"/>
          <p:cNvSpPr txBox="1"/>
          <p:nvPr/>
        </p:nvSpPr>
        <p:spPr>
          <a:xfrm>
            <a:off x="3593400" y="108166"/>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dk1"/>
                </a:solidFill>
                <a:latin typeface="Saira Semi Condensed"/>
                <a:ea typeface="Saira Semi Condensed"/>
                <a:cs typeface="Saira Semi Condensed"/>
                <a:sym typeface="Saira Semi Condensed"/>
              </a:rPr>
              <a:t>“</a:t>
            </a:r>
            <a:endParaRPr b="0" i="0" sz="9600" u="none" cap="none" strike="noStrike">
              <a:solidFill>
                <a:schemeClr val="dk1"/>
              </a:solidFill>
              <a:latin typeface="Saira Semi Condensed"/>
              <a:ea typeface="Saira Semi Condensed"/>
              <a:cs typeface="Saira Semi Condensed"/>
              <a:sym typeface="Saira Semi Condensed"/>
            </a:endParaRPr>
          </a:p>
        </p:txBody>
      </p:sp>
      <p:sp>
        <p:nvSpPr>
          <p:cNvPr id="220" name="Google Shape;220;p18"/>
          <p:cNvSpPr txBox="1"/>
          <p:nvPr>
            <p:ph idx="1" type="body"/>
          </p:nvPr>
        </p:nvSpPr>
        <p:spPr>
          <a:xfrm>
            <a:off x="1991825" y="2161800"/>
            <a:ext cx="5160300" cy="819900"/>
          </a:xfrm>
          <a:prstGeom prst="rect">
            <a:avLst/>
          </a:prstGeom>
          <a:noFill/>
          <a:ln>
            <a:noFill/>
          </a:ln>
        </p:spPr>
        <p:txBody>
          <a:bodyPr anchorCtr="0" anchor="ctr" bIns="0" lIns="0" spcFirstLastPara="1" rIns="0" wrap="square" tIns="0">
            <a:noAutofit/>
          </a:bodyPr>
          <a:lstStyle>
            <a:lvl1pPr indent="-419100" lvl="0" marL="457200" rtl="0" algn="ctr">
              <a:lnSpc>
                <a:spcPct val="100000"/>
              </a:lnSpc>
              <a:spcBef>
                <a:spcPts val="0"/>
              </a:spcBef>
              <a:spcAft>
                <a:spcPts val="0"/>
              </a:spcAft>
              <a:buSzPts val="3000"/>
              <a:buChar char="⩥"/>
              <a:defRPr sz="3000"/>
            </a:lvl1pPr>
            <a:lvl2pPr indent="-419100" lvl="1" marL="914400" rtl="0" algn="ctr">
              <a:lnSpc>
                <a:spcPct val="100000"/>
              </a:lnSpc>
              <a:spcBef>
                <a:spcPts val="600"/>
              </a:spcBef>
              <a:spcAft>
                <a:spcPts val="0"/>
              </a:spcAft>
              <a:buSzPts val="3000"/>
              <a:buChar char="⊳"/>
              <a:defRPr sz="3000"/>
            </a:lvl2pPr>
            <a:lvl3pPr indent="-419100" lvl="2" marL="1371600" rtl="0" algn="ctr">
              <a:lnSpc>
                <a:spcPct val="100000"/>
              </a:lnSpc>
              <a:spcBef>
                <a:spcPts val="600"/>
              </a:spcBef>
              <a:spcAft>
                <a:spcPts val="0"/>
              </a:spcAft>
              <a:buSzPts val="3000"/>
              <a:buChar char="■"/>
              <a:defRPr sz="3000"/>
            </a:lvl3pPr>
            <a:lvl4pPr indent="-419100" lvl="3" marL="1828800" rtl="0" algn="ctr">
              <a:lnSpc>
                <a:spcPct val="100000"/>
              </a:lnSpc>
              <a:spcBef>
                <a:spcPts val="600"/>
              </a:spcBef>
              <a:spcAft>
                <a:spcPts val="0"/>
              </a:spcAft>
              <a:buSzPts val="3000"/>
              <a:buChar char="●"/>
              <a:defRPr sz="3000"/>
            </a:lvl4pPr>
            <a:lvl5pPr indent="-419100" lvl="4" marL="2286000" rtl="0" algn="ctr">
              <a:lnSpc>
                <a:spcPct val="100000"/>
              </a:lnSpc>
              <a:spcBef>
                <a:spcPts val="600"/>
              </a:spcBef>
              <a:spcAft>
                <a:spcPts val="0"/>
              </a:spcAft>
              <a:buSzPts val="3000"/>
              <a:buChar char="○"/>
              <a:defRPr sz="3000"/>
            </a:lvl5pPr>
            <a:lvl6pPr indent="-419100" lvl="5" marL="2743200" rtl="0" algn="ctr">
              <a:lnSpc>
                <a:spcPct val="100000"/>
              </a:lnSpc>
              <a:spcBef>
                <a:spcPts val="600"/>
              </a:spcBef>
              <a:spcAft>
                <a:spcPts val="0"/>
              </a:spcAft>
              <a:buSzPts val="3000"/>
              <a:buChar char="■"/>
              <a:defRPr sz="3000"/>
            </a:lvl6pPr>
            <a:lvl7pPr indent="-419100" lvl="6" marL="3200400" rtl="0" algn="ctr">
              <a:lnSpc>
                <a:spcPct val="100000"/>
              </a:lnSpc>
              <a:spcBef>
                <a:spcPts val="600"/>
              </a:spcBef>
              <a:spcAft>
                <a:spcPts val="0"/>
              </a:spcAft>
              <a:buSzPts val="3000"/>
              <a:buChar char="●"/>
              <a:defRPr sz="3000"/>
            </a:lvl7pPr>
            <a:lvl8pPr indent="-419100" lvl="7" marL="3657600" rtl="0" algn="ctr">
              <a:lnSpc>
                <a:spcPct val="100000"/>
              </a:lnSpc>
              <a:spcBef>
                <a:spcPts val="600"/>
              </a:spcBef>
              <a:spcAft>
                <a:spcPts val="0"/>
              </a:spcAft>
              <a:buSzPts val="3000"/>
              <a:buChar char="○"/>
              <a:defRPr sz="3000"/>
            </a:lvl8pPr>
            <a:lvl9pPr indent="-419100" lvl="8" marL="4114800" rtl="0" algn="ctr">
              <a:lnSpc>
                <a:spcPct val="100000"/>
              </a:lnSpc>
              <a:spcBef>
                <a:spcPts val="600"/>
              </a:spcBef>
              <a:spcAft>
                <a:spcPts val="600"/>
              </a:spcAft>
              <a:buSzPts val="3000"/>
              <a:buChar char="■"/>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1" name="Shape 221"/>
        <p:cNvGrpSpPr/>
        <p:nvPr/>
      </p:nvGrpSpPr>
      <p:grpSpPr>
        <a:xfrm>
          <a:off x="0" y="0"/>
          <a:ext cx="0" cy="0"/>
          <a:chOff x="0" y="0"/>
          <a:chExt cx="0" cy="0"/>
        </a:xfrm>
      </p:grpSpPr>
      <p:grpSp>
        <p:nvGrpSpPr>
          <p:cNvPr id="222" name="Google Shape;222;p19"/>
          <p:cNvGrpSpPr/>
          <p:nvPr/>
        </p:nvGrpSpPr>
        <p:grpSpPr>
          <a:xfrm>
            <a:off x="-759397" y="-1429335"/>
            <a:ext cx="11252332" cy="8908295"/>
            <a:chOff x="-759397" y="-1429335"/>
            <a:chExt cx="11252332" cy="8908295"/>
          </a:xfrm>
        </p:grpSpPr>
        <p:grpSp>
          <p:nvGrpSpPr>
            <p:cNvPr id="223" name="Google Shape;223;p19"/>
            <p:cNvGrpSpPr/>
            <p:nvPr/>
          </p:nvGrpSpPr>
          <p:grpSpPr>
            <a:xfrm rot="6700721">
              <a:off x="7303641" y="3147700"/>
              <a:ext cx="3088249" cy="2313146"/>
              <a:chOff x="4085850" y="470300"/>
              <a:chExt cx="4240900" cy="3176500"/>
            </a:xfrm>
          </p:grpSpPr>
          <p:sp>
            <p:nvSpPr>
              <p:cNvPr id="224" name="Google Shape;224;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5" name="Google Shape;225;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6" name="Google Shape;226;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7" name="Google Shape;227;p19"/>
            <p:cNvGrpSpPr/>
            <p:nvPr/>
          </p:nvGrpSpPr>
          <p:grpSpPr>
            <a:xfrm rot="-7744153">
              <a:off x="-192592" y="-13571"/>
              <a:ext cx="2104103" cy="1576006"/>
              <a:chOff x="4085850" y="470300"/>
              <a:chExt cx="4240900" cy="3176500"/>
            </a:xfrm>
          </p:grpSpPr>
          <p:sp>
            <p:nvSpPr>
              <p:cNvPr id="228" name="Google Shape;228;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9" name="Google Shape;229;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0" name="Google Shape;230;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1" name="Google Shape;231;p19"/>
            <p:cNvGrpSpPr/>
            <p:nvPr/>
          </p:nvGrpSpPr>
          <p:grpSpPr>
            <a:xfrm>
              <a:off x="5722503" y="1415186"/>
              <a:ext cx="3088223" cy="2313127"/>
              <a:chOff x="4085850" y="470300"/>
              <a:chExt cx="4240900" cy="3176500"/>
            </a:xfrm>
          </p:grpSpPr>
          <p:sp>
            <p:nvSpPr>
              <p:cNvPr id="232" name="Google Shape;232;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3" name="Google Shape;233;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4" name="Google Shape;234;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5" name="Google Shape;235;p19"/>
            <p:cNvGrpSpPr/>
            <p:nvPr/>
          </p:nvGrpSpPr>
          <p:grpSpPr>
            <a:xfrm rot="-10393052">
              <a:off x="6322227" y="-1255070"/>
              <a:ext cx="3088207" cy="2313115"/>
              <a:chOff x="4085850" y="470300"/>
              <a:chExt cx="4240900" cy="3176500"/>
            </a:xfrm>
          </p:grpSpPr>
          <p:sp>
            <p:nvSpPr>
              <p:cNvPr id="236" name="Google Shape;236;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7" name="Google Shape;237;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8" name="Google Shape;238;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9" name="Google Shape;239;p19"/>
            <p:cNvGrpSpPr/>
            <p:nvPr/>
          </p:nvGrpSpPr>
          <p:grpSpPr>
            <a:xfrm rot="-3703752">
              <a:off x="8586740" y="1817589"/>
              <a:ext cx="1592892" cy="1193101"/>
              <a:chOff x="4085850" y="470300"/>
              <a:chExt cx="4240900" cy="3176500"/>
            </a:xfrm>
          </p:grpSpPr>
          <p:sp>
            <p:nvSpPr>
              <p:cNvPr id="240" name="Google Shape;240;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1" name="Google Shape;241;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2" name="Google Shape;242;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3" name="Google Shape;243;p19"/>
            <p:cNvGrpSpPr/>
            <p:nvPr/>
          </p:nvGrpSpPr>
          <p:grpSpPr>
            <a:xfrm rot="3440141">
              <a:off x="5102523" y="4398441"/>
              <a:ext cx="3088057" cy="2313002"/>
              <a:chOff x="4085850" y="470300"/>
              <a:chExt cx="4240900" cy="3176500"/>
            </a:xfrm>
          </p:grpSpPr>
          <p:sp>
            <p:nvSpPr>
              <p:cNvPr id="244" name="Google Shape;244;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5" name="Google Shape;245;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6" name="Google Shape;246;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7" name="Google Shape;247;p19"/>
            <p:cNvGrpSpPr/>
            <p:nvPr/>
          </p:nvGrpSpPr>
          <p:grpSpPr>
            <a:xfrm rot="-307025">
              <a:off x="-709365" y="4578160"/>
              <a:ext cx="1592869" cy="1193084"/>
              <a:chOff x="4085850" y="470300"/>
              <a:chExt cx="4240900" cy="3176500"/>
            </a:xfrm>
          </p:grpSpPr>
          <p:sp>
            <p:nvSpPr>
              <p:cNvPr id="248" name="Google Shape;248;p19"/>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9" name="Google Shape;249;p19"/>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0" name="Google Shape;250;p19"/>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51" name="Google Shape;251;p19"/>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4200"/>
              <a:buNone/>
              <a:defRPr/>
            </a:lvl1pPr>
            <a:lvl2pPr lvl="1" rtl="0" algn="l">
              <a:lnSpc>
                <a:spcPct val="90000"/>
              </a:lnSpc>
              <a:spcBef>
                <a:spcPts val="0"/>
              </a:spcBef>
              <a:spcAft>
                <a:spcPts val="0"/>
              </a:spcAft>
              <a:buSzPts val="4200"/>
              <a:buNone/>
              <a:defRPr/>
            </a:lvl2pPr>
            <a:lvl3pPr lvl="2" rtl="0" algn="l">
              <a:lnSpc>
                <a:spcPct val="90000"/>
              </a:lnSpc>
              <a:spcBef>
                <a:spcPts val="0"/>
              </a:spcBef>
              <a:spcAft>
                <a:spcPts val="0"/>
              </a:spcAft>
              <a:buSzPts val="4200"/>
              <a:buNone/>
              <a:defRPr/>
            </a:lvl3pPr>
            <a:lvl4pPr lvl="3" rtl="0" algn="l">
              <a:lnSpc>
                <a:spcPct val="90000"/>
              </a:lnSpc>
              <a:spcBef>
                <a:spcPts val="0"/>
              </a:spcBef>
              <a:spcAft>
                <a:spcPts val="0"/>
              </a:spcAft>
              <a:buSzPts val="4200"/>
              <a:buNone/>
              <a:defRPr/>
            </a:lvl4pPr>
            <a:lvl5pPr lvl="4" rtl="0" algn="l">
              <a:lnSpc>
                <a:spcPct val="90000"/>
              </a:lnSpc>
              <a:spcBef>
                <a:spcPts val="0"/>
              </a:spcBef>
              <a:spcAft>
                <a:spcPts val="0"/>
              </a:spcAft>
              <a:buSzPts val="4200"/>
              <a:buNone/>
              <a:defRPr/>
            </a:lvl5pPr>
            <a:lvl6pPr lvl="5" rtl="0" algn="l">
              <a:lnSpc>
                <a:spcPct val="90000"/>
              </a:lnSpc>
              <a:spcBef>
                <a:spcPts val="0"/>
              </a:spcBef>
              <a:spcAft>
                <a:spcPts val="0"/>
              </a:spcAft>
              <a:buSzPts val="4200"/>
              <a:buNone/>
              <a:defRPr/>
            </a:lvl6pPr>
            <a:lvl7pPr lvl="6" rtl="0" algn="l">
              <a:lnSpc>
                <a:spcPct val="90000"/>
              </a:lnSpc>
              <a:spcBef>
                <a:spcPts val="0"/>
              </a:spcBef>
              <a:spcAft>
                <a:spcPts val="0"/>
              </a:spcAft>
              <a:buSzPts val="4200"/>
              <a:buNone/>
              <a:defRPr/>
            </a:lvl7pPr>
            <a:lvl8pPr lvl="7" rtl="0" algn="l">
              <a:lnSpc>
                <a:spcPct val="90000"/>
              </a:lnSpc>
              <a:spcBef>
                <a:spcPts val="0"/>
              </a:spcBef>
              <a:spcAft>
                <a:spcPts val="0"/>
              </a:spcAft>
              <a:buSzPts val="4200"/>
              <a:buNone/>
              <a:defRPr/>
            </a:lvl8pPr>
            <a:lvl9pPr lvl="8" rtl="0" algn="l">
              <a:lnSpc>
                <a:spcPct val="90000"/>
              </a:lnSpc>
              <a:spcBef>
                <a:spcPts val="0"/>
              </a:spcBef>
              <a:spcAft>
                <a:spcPts val="0"/>
              </a:spcAft>
              <a:buSzPts val="4200"/>
              <a:buNone/>
              <a:defRPr/>
            </a:lvl9pPr>
          </a:lstStyle>
          <a:p/>
        </p:txBody>
      </p:sp>
      <p:sp>
        <p:nvSpPr>
          <p:cNvPr id="252" name="Google Shape;252;p19"/>
          <p:cNvSpPr txBox="1"/>
          <p:nvPr>
            <p:ph idx="1" type="body"/>
          </p:nvPr>
        </p:nvSpPr>
        <p:spPr>
          <a:xfrm>
            <a:off x="1334450" y="1513149"/>
            <a:ext cx="6475200" cy="28338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0"/>
              </a:spcBef>
              <a:spcAft>
                <a:spcPts val="0"/>
              </a:spcAft>
              <a:buSzPts val="2400"/>
              <a:buChar char="⩥"/>
              <a:defRPr/>
            </a:lvl1pPr>
            <a:lvl2pPr indent="-381000" lvl="1" marL="914400" rtl="0" algn="l">
              <a:lnSpc>
                <a:spcPct val="100000"/>
              </a:lnSpc>
              <a:spcBef>
                <a:spcPts val="600"/>
              </a:spcBef>
              <a:spcAft>
                <a:spcPts val="0"/>
              </a:spcAft>
              <a:buSzPts val="2400"/>
              <a:buChar char="⊳"/>
              <a:defRPr/>
            </a:lvl2pPr>
            <a:lvl3pPr indent="-381000" lvl="2" marL="1371600" rtl="0" algn="l">
              <a:lnSpc>
                <a:spcPct val="100000"/>
              </a:lnSpc>
              <a:spcBef>
                <a:spcPts val="600"/>
              </a:spcBef>
              <a:spcAft>
                <a:spcPts val="0"/>
              </a:spcAft>
              <a:buSzPts val="2400"/>
              <a:buChar char="■"/>
              <a:defRPr/>
            </a:lvl3pPr>
            <a:lvl4pPr indent="-381000" lvl="3" marL="1828800" rtl="0" algn="l">
              <a:lnSpc>
                <a:spcPct val="100000"/>
              </a:lnSpc>
              <a:spcBef>
                <a:spcPts val="600"/>
              </a:spcBef>
              <a:spcAft>
                <a:spcPts val="0"/>
              </a:spcAft>
              <a:buSzPts val="2400"/>
              <a:buChar char="●"/>
              <a:defRPr/>
            </a:lvl4pPr>
            <a:lvl5pPr indent="-381000" lvl="4" marL="2286000" rtl="0" algn="l">
              <a:lnSpc>
                <a:spcPct val="100000"/>
              </a:lnSpc>
              <a:spcBef>
                <a:spcPts val="600"/>
              </a:spcBef>
              <a:spcAft>
                <a:spcPts val="0"/>
              </a:spcAft>
              <a:buSzPts val="2400"/>
              <a:buChar char="○"/>
              <a:defRPr/>
            </a:lvl5pPr>
            <a:lvl6pPr indent="-381000" lvl="5" marL="2743200" rtl="0" algn="l">
              <a:lnSpc>
                <a:spcPct val="100000"/>
              </a:lnSpc>
              <a:spcBef>
                <a:spcPts val="600"/>
              </a:spcBef>
              <a:spcAft>
                <a:spcPts val="0"/>
              </a:spcAft>
              <a:buSzPts val="2400"/>
              <a:buChar char="■"/>
              <a:defRPr/>
            </a:lvl6pPr>
            <a:lvl7pPr indent="-381000" lvl="6" marL="3200400" rtl="0" algn="l">
              <a:lnSpc>
                <a:spcPct val="100000"/>
              </a:lnSpc>
              <a:spcBef>
                <a:spcPts val="600"/>
              </a:spcBef>
              <a:spcAft>
                <a:spcPts val="0"/>
              </a:spcAft>
              <a:buSzPts val="2400"/>
              <a:buChar char="●"/>
              <a:defRPr/>
            </a:lvl7pPr>
            <a:lvl8pPr indent="-381000" lvl="7" marL="3657600" rtl="0" algn="l">
              <a:lnSpc>
                <a:spcPct val="100000"/>
              </a:lnSpc>
              <a:spcBef>
                <a:spcPts val="600"/>
              </a:spcBef>
              <a:spcAft>
                <a:spcPts val="0"/>
              </a:spcAft>
              <a:buSzPts val="2400"/>
              <a:buChar char="○"/>
              <a:defRPr/>
            </a:lvl8pPr>
            <a:lvl9pPr indent="-381000" lvl="8" marL="4114800" rtl="0" algn="l">
              <a:lnSpc>
                <a:spcPct val="100000"/>
              </a:lnSpc>
              <a:spcBef>
                <a:spcPts val="600"/>
              </a:spcBef>
              <a:spcAft>
                <a:spcPts val="600"/>
              </a:spcAft>
              <a:buSzPts val="2400"/>
              <a:buChar char="■"/>
              <a:defRPr/>
            </a:lvl9pPr>
          </a:lstStyle>
          <a:p/>
        </p:txBody>
      </p:sp>
      <p:sp>
        <p:nvSpPr>
          <p:cNvPr id="253" name="Google Shape;253;p19"/>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54" name="Shape 254"/>
        <p:cNvGrpSpPr/>
        <p:nvPr/>
      </p:nvGrpSpPr>
      <p:grpSpPr>
        <a:xfrm>
          <a:off x="0" y="0"/>
          <a:ext cx="0" cy="0"/>
          <a:chOff x="0" y="0"/>
          <a:chExt cx="0" cy="0"/>
        </a:xfrm>
      </p:grpSpPr>
      <p:grpSp>
        <p:nvGrpSpPr>
          <p:cNvPr id="255" name="Google Shape;255;p20"/>
          <p:cNvGrpSpPr/>
          <p:nvPr/>
        </p:nvGrpSpPr>
        <p:grpSpPr>
          <a:xfrm flipH="1" rot="4099279">
            <a:off x="7303641" y="-97022"/>
            <a:ext cx="3088249" cy="2313146"/>
            <a:chOff x="4085850" y="470300"/>
            <a:chExt cx="4240900" cy="3176500"/>
          </a:xfrm>
        </p:grpSpPr>
        <p:sp>
          <p:nvSpPr>
            <p:cNvPr id="256" name="Google Shape;256;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7" name="Google Shape;257;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8" name="Google Shape;258;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9" name="Google Shape;259;p20"/>
          <p:cNvGrpSpPr/>
          <p:nvPr/>
        </p:nvGrpSpPr>
        <p:grpSpPr>
          <a:xfrm flipH="1" rot="-6331410">
            <a:off x="169579" y="3839610"/>
            <a:ext cx="2104339" cy="1576183"/>
            <a:chOff x="4085850" y="470300"/>
            <a:chExt cx="4240900" cy="3176500"/>
          </a:xfrm>
        </p:grpSpPr>
        <p:sp>
          <p:nvSpPr>
            <p:cNvPr id="260" name="Google Shape;260;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1" name="Google Shape;261;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2" name="Google Shape;262;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3" name="Google Shape;263;p20"/>
          <p:cNvGrpSpPr/>
          <p:nvPr/>
        </p:nvGrpSpPr>
        <p:grpSpPr>
          <a:xfrm flipH="1" rot="10800000">
            <a:off x="5722503" y="1635512"/>
            <a:ext cx="3088223" cy="2313127"/>
            <a:chOff x="4085850" y="470300"/>
            <a:chExt cx="4240900" cy="3176500"/>
          </a:xfrm>
        </p:grpSpPr>
        <p:sp>
          <p:nvSpPr>
            <p:cNvPr id="264" name="Google Shape;264;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5" name="Google Shape;265;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6" name="Google Shape;266;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7" name="Google Shape;267;p20"/>
          <p:cNvGrpSpPr/>
          <p:nvPr/>
        </p:nvGrpSpPr>
        <p:grpSpPr>
          <a:xfrm flipH="1" rot="-406948">
            <a:off x="6322227" y="4305780"/>
            <a:ext cx="3088207" cy="2313115"/>
            <a:chOff x="4085850" y="470300"/>
            <a:chExt cx="4240900" cy="3176500"/>
          </a:xfrm>
        </p:grpSpPr>
        <p:sp>
          <p:nvSpPr>
            <p:cNvPr id="268" name="Google Shape;268;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9" name="Google Shape;269;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0" name="Google Shape;270;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1" name="Google Shape;271;p20"/>
          <p:cNvGrpSpPr/>
          <p:nvPr/>
        </p:nvGrpSpPr>
        <p:grpSpPr>
          <a:xfrm flipH="1" rot="-7096248">
            <a:off x="8586740" y="2353136"/>
            <a:ext cx="1592892" cy="1193101"/>
            <a:chOff x="4085850" y="470300"/>
            <a:chExt cx="4240900" cy="3176500"/>
          </a:xfrm>
        </p:grpSpPr>
        <p:sp>
          <p:nvSpPr>
            <p:cNvPr id="272" name="Google Shape;272;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3" name="Google Shape;273;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4" name="Google Shape;274;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5" name="Google Shape;275;p20"/>
          <p:cNvGrpSpPr/>
          <p:nvPr/>
        </p:nvGrpSpPr>
        <p:grpSpPr>
          <a:xfrm flipH="1" rot="7359859">
            <a:off x="5102523" y="-1347618"/>
            <a:ext cx="3088057" cy="2313002"/>
            <a:chOff x="4085850" y="470300"/>
            <a:chExt cx="4240900" cy="3176500"/>
          </a:xfrm>
        </p:grpSpPr>
        <p:sp>
          <p:nvSpPr>
            <p:cNvPr id="276" name="Google Shape;276;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7" name="Google Shape;277;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8" name="Google Shape;278;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9" name="Google Shape;279;p20"/>
          <p:cNvGrpSpPr/>
          <p:nvPr/>
        </p:nvGrpSpPr>
        <p:grpSpPr>
          <a:xfrm flipH="1" rot="-7945286">
            <a:off x="62935" y="-408743"/>
            <a:ext cx="1593060" cy="1193227"/>
            <a:chOff x="4085850" y="470300"/>
            <a:chExt cx="4240900" cy="3176500"/>
          </a:xfrm>
        </p:grpSpPr>
        <p:sp>
          <p:nvSpPr>
            <p:cNvPr id="280" name="Google Shape;280;p20"/>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1" name="Google Shape;281;p20"/>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2" name="Google Shape;282;p20"/>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283" name="Google Shape;283;p20"/>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4200"/>
              <a:buNone/>
              <a:defRPr/>
            </a:lvl1pPr>
            <a:lvl2pPr lvl="1" rtl="0" algn="l">
              <a:lnSpc>
                <a:spcPct val="90000"/>
              </a:lnSpc>
              <a:spcBef>
                <a:spcPts val="0"/>
              </a:spcBef>
              <a:spcAft>
                <a:spcPts val="0"/>
              </a:spcAft>
              <a:buSzPts val="4200"/>
              <a:buNone/>
              <a:defRPr/>
            </a:lvl2pPr>
            <a:lvl3pPr lvl="2" rtl="0" algn="l">
              <a:lnSpc>
                <a:spcPct val="90000"/>
              </a:lnSpc>
              <a:spcBef>
                <a:spcPts val="0"/>
              </a:spcBef>
              <a:spcAft>
                <a:spcPts val="0"/>
              </a:spcAft>
              <a:buSzPts val="4200"/>
              <a:buNone/>
              <a:defRPr/>
            </a:lvl3pPr>
            <a:lvl4pPr lvl="3" rtl="0" algn="l">
              <a:lnSpc>
                <a:spcPct val="90000"/>
              </a:lnSpc>
              <a:spcBef>
                <a:spcPts val="0"/>
              </a:spcBef>
              <a:spcAft>
                <a:spcPts val="0"/>
              </a:spcAft>
              <a:buSzPts val="4200"/>
              <a:buNone/>
              <a:defRPr/>
            </a:lvl4pPr>
            <a:lvl5pPr lvl="4" rtl="0" algn="l">
              <a:lnSpc>
                <a:spcPct val="90000"/>
              </a:lnSpc>
              <a:spcBef>
                <a:spcPts val="0"/>
              </a:spcBef>
              <a:spcAft>
                <a:spcPts val="0"/>
              </a:spcAft>
              <a:buSzPts val="4200"/>
              <a:buNone/>
              <a:defRPr/>
            </a:lvl5pPr>
            <a:lvl6pPr lvl="5" rtl="0" algn="l">
              <a:lnSpc>
                <a:spcPct val="90000"/>
              </a:lnSpc>
              <a:spcBef>
                <a:spcPts val="0"/>
              </a:spcBef>
              <a:spcAft>
                <a:spcPts val="0"/>
              </a:spcAft>
              <a:buSzPts val="4200"/>
              <a:buNone/>
              <a:defRPr/>
            </a:lvl6pPr>
            <a:lvl7pPr lvl="6" rtl="0" algn="l">
              <a:lnSpc>
                <a:spcPct val="90000"/>
              </a:lnSpc>
              <a:spcBef>
                <a:spcPts val="0"/>
              </a:spcBef>
              <a:spcAft>
                <a:spcPts val="0"/>
              </a:spcAft>
              <a:buSzPts val="4200"/>
              <a:buNone/>
              <a:defRPr/>
            </a:lvl7pPr>
            <a:lvl8pPr lvl="7" rtl="0" algn="l">
              <a:lnSpc>
                <a:spcPct val="90000"/>
              </a:lnSpc>
              <a:spcBef>
                <a:spcPts val="0"/>
              </a:spcBef>
              <a:spcAft>
                <a:spcPts val="0"/>
              </a:spcAft>
              <a:buSzPts val="4200"/>
              <a:buNone/>
              <a:defRPr/>
            </a:lvl8pPr>
            <a:lvl9pPr lvl="8" rtl="0" algn="l">
              <a:lnSpc>
                <a:spcPct val="90000"/>
              </a:lnSpc>
              <a:spcBef>
                <a:spcPts val="0"/>
              </a:spcBef>
              <a:spcAft>
                <a:spcPts val="0"/>
              </a:spcAft>
              <a:buSzPts val="4200"/>
              <a:buNone/>
              <a:defRPr/>
            </a:lvl9pPr>
          </a:lstStyle>
          <a:p/>
        </p:txBody>
      </p:sp>
      <p:sp>
        <p:nvSpPr>
          <p:cNvPr id="284" name="Google Shape;284;p20"/>
          <p:cNvSpPr txBox="1"/>
          <p:nvPr>
            <p:ph idx="1" type="body"/>
          </p:nvPr>
        </p:nvSpPr>
        <p:spPr>
          <a:xfrm>
            <a:off x="1334450" y="1513150"/>
            <a:ext cx="2007000" cy="293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SzPts val="1800"/>
              <a:buChar char="⩥"/>
              <a:defRPr sz="1800"/>
            </a:lvl1pPr>
            <a:lvl2pPr indent="-342900" lvl="1" marL="914400" rtl="0" algn="l">
              <a:lnSpc>
                <a:spcPct val="100000"/>
              </a:lnSpc>
              <a:spcBef>
                <a:spcPts val="600"/>
              </a:spcBef>
              <a:spcAft>
                <a:spcPts val="0"/>
              </a:spcAft>
              <a:buSzPts val="1800"/>
              <a:buChar char="⊳"/>
              <a:defRPr sz="1800"/>
            </a:lvl2pPr>
            <a:lvl3pPr indent="-342900" lvl="2" marL="1371600" rtl="0" algn="l">
              <a:lnSpc>
                <a:spcPct val="100000"/>
              </a:lnSpc>
              <a:spcBef>
                <a:spcPts val="600"/>
              </a:spcBef>
              <a:spcAft>
                <a:spcPts val="0"/>
              </a:spcAft>
              <a:buSzPts val="1800"/>
              <a:buChar char="■"/>
              <a:defRPr sz="1800"/>
            </a:lvl3pPr>
            <a:lvl4pPr indent="-342900" lvl="3" marL="1828800" rtl="0" algn="l">
              <a:lnSpc>
                <a:spcPct val="100000"/>
              </a:lnSpc>
              <a:spcBef>
                <a:spcPts val="600"/>
              </a:spcBef>
              <a:spcAft>
                <a:spcPts val="0"/>
              </a:spcAft>
              <a:buSzPts val="1800"/>
              <a:buChar char="●"/>
              <a:defRPr sz="1800"/>
            </a:lvl4pPr>
            <a:lvl5pPr indent="-342900" lvl="4" marL="2286000" rtl="0" algn="l">
              <a:lnSpc>
                <a:spcPct val="100000"/>
              </a:lnSpc>
              <a:spcBef>
                <a:spcPts val="600"/>
              </a:spcBef>
              <a:spcAft>
                <a:spcPts val="0"/>
              </a:spcAft>
              <a:buSzPts val="1800"/>
              <a:buChar char="○"/>
              <a:defRPr sz="1800"/>
            </a:lvl5pPr>
            <a:lvl6pPr indent="-342900" lvl="5" marL="2743200" rtl="0" algn="l">
              <a:lnSpc>
                <a:spcPct val="100000"/>
              </a:lnSpc>
              <a:spcBef>
                <a:spcPts val="600"/>
              </a:spcBef>
              <a:spcAft>
                <a:spcPts val="0"/>
              </a:spcAft>
              <a:buSzPts val="1800"/>
              <a:buChar char="■"/>
              <a:defRPr sz="1800"/>
            </a:lvl6pPr>
            <a:lvl7pPr indent="-342900" lvl="6" marL="3200400" rtl="0" algn="l">
              <a:lnSpc>
                <a:spcPct val="100000"/>
              </a:lnSpc>
              <a:spcBef>
                <a:spcPts val="600"/>
              </a:spcBef>
              <a:spcAft>
                <a:spcPts val="0"/>
              </a:spcAft>
              <a:buSzPts val="1800"/>
              <a:buChar char="●"/>
              <a:defRPr sz="1800"/>
            </a:lvl7pPr>
            <a:lvl8pPr indent="-342900" lvl="7" marL="3657600" rtl="0" algn="l">
              <a:lnSpc>
                <a:spcPct val="100000"/>
              </a:lnSpc>
              <a:spcBef>
                <a:spcPts val="600"/>
              </a:spcBef>
              <a:spcAft>
                <a:spcPts val="0"/>
              </a:spcAft>
              <a:buSzPts val="1800"/>
              <a:buChar char="○"/>
              <a:defRPr sz="1800"/>
            </a:lvl8pPr>
            <a:lvl9pPr indent="-342900" lvl="8" marL="4114800" rtl="0" algn="l">
              <a:lnSpc>
                <a:spcPct val="100000"/>
              </a:lnSpc>
              <a:spcBef>
                <a:spcPts val="600"/>
              </a:spcBef>
              <a:spcAft>
                <a:spcPts val="600"/>
              </a:spcAft>
              <a:buSzPts val="1800"/>
              <a:buChar char="■"/>
              <a:defRPr sz="1800"/>
            </a:lvl9pPr>
          </a:lstStyle>
          <a:p/>
        </p:txBody>
      </p:sp>
      <p:sp>
        <p:nvSpPr>
          <p:cNvPr id="285" name="Google Shape;285;p20"/>
          <p:cNvSpPr txBox="1"/>
          <p:nvPr>
            <p:ph idx="2" type="body"/>
          </p:nvPr>
        </p:nvSpPr>
        <p:spPr>
          <a:xfrm>
            <a:off x="3552414" y="1513150"/>
            <a:ext cx="2007000" cy="293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SzPts val="1800"/>
              <a:buChar char="⩥"/>
              <a:defRPr sz="1800"/>
            </a:lvl1pPr>
            <a:lvl2pPr indent="-342900" lvl="1" marL="914400" rtl="0" algn="l">
              <a:lnSpc>
                <a:spcPct val="100000"/>
              </a:lnSpc>
              <a:spcBef>
                <a:spcPts val="600"/>
              </a:spcBef>
              <a:spcAft>
                <a:spcPts val="0"/>
              </a:spcAft>
              <a:buSzPts val="1800"/>
              <a:buChar char="⊳"/>
              <a:defRPr sz="1800"/>
            </a:lvl2pPr>
            <a:lvl3pPr indent="-342900" lvl="2" marL="1371600" rtl="0" algn="l">
              <a:lnSpc>
                <a:spcPct val="100000"/>
              </a:lnSpc>
              <a:spcBef>
                <a:spcPts val="600"/>
              </a:spcBef>
              <a:spcAft>
                <a:spcPts val="0"/>
              </a:spcAft>
              <a:buSzPts val="1800"/>
              <a:buChar char="■"/>
              <a:defRPr sz="1800"/>
            </a:lvl3pPr>
            <a:lvl4pPr indent="-342900" lvl="3" marL="1828800" rtl="0" algn="l">
              <a:lnSpc>
                <a:spcPct val="100000"/>
              </a:lnSpc>
              <a:spcBef>
                <a:spcPts val="600"/>
              </a:spcBef>
              <a:spcAft>
                <a:spcPts val="0"/>
              </a:spcAft>
              <a:buSzPts val="1800"/>
              <a:buChar char="●"/>
              <a:defRPr sz="1800"/>
            </a:lvl4pPr>
            <a:lvl5pPr indent="-342900" lvl="4" marL="2286000" rtl="0" algn="l">
              <a:lnSpc>
                <a:spcPct val="100000"/>
              </a:lnSpc>
              <a:spcBef>
                <a:spcPts val="600"/>
              </a:spcBef>
              <a:spcAft>
                <a:spcPts val="0"/>
              </a:spcAft>
              <a:buSzPts val="1800"/>
              <a:buChar char="○"/>
              <a:defRPr sz="1800"/>
            </a:lvl5pPr>
            <a:lvl6pPr indent="-342900" lvl="5" marL="2743200" rtl="0" algn="l">
              <a:lnSpc>
                <a:spcPct val="100000"/>
              </a:lnSpc>
              <a:spcBef>
                <a:spcPts val="600"/>
              </a:spcBef>
              <a:spcAft>
                <a:spcPts val="0"/>
              </a:spcAft>
              <a:buSzPts val="1800"/>
              <a:buChar char="■"/>
              <a:defRPr sz="1800"/>
            </a:lvl6pPr>
            <a:lvl7pPr indent="-342900" lvl="6" marL="3200400" rtl="0" algn="l">
              <a:lnSpc>
                <a:spcPct val="100000"/>
              </a:lnSpc>
              <a:spcBef>
                <a:spcPts val="600"/>
              </a:spcBef>
              <a:spcAft>
                <a:spcPts val="0"/>
              </a:spcAft>
              <a:buSzPts val="1800"/>
              <a:buChar char="●"/>
              <a:defRPr sz="1800"/>
            </a:lvl7pPr>
            <a:lvl8pPr indent="-342900" lvl="7" marL="3657600" rtl="0" algn="l">
              <a:lnSpc>
                <a:spcPct val="100000"/>
              </a:lnSpc>
              <a:spcBef>
                <a:spcPts val="600"/>
              </a:spcBef>
              <a:spcAft>
                <a:spcPts val="0"/>
              </a:spcAft>
              <a:buSzPts val="1800"/>
              <a:buChar char="○"/>
              <a:defRPr sz="1800"/>
            </a:lvl8pPr>
            <a:lvl9pPr indent="-342900" lvl="8" marL="4114800" rtl="0" algn="l">
              <a:lnSpc>
                <a:spcPct val="100000"/>
              </a:lnSpc>
              <a:spcBef>
                <a:spcPts val="600"/>
              </a:spcBef>
              <a:spcAft>
                <a:spcPts val="600"/>
              </a:spcAft>
              <a:buSzPts val="1800"/>
              <a:buChar char="■"/>
              <a:defRPr sz="1800"/>
            </a:lvl9pPr>
          </a:lstStyle>
          <a:p/>
        </p:txBody>
      </p:sp>
      <p:sp>
        <p:nvSpPr>
          <p:cNvPr id="286" name="Google Shape;286;p20"/>
          <p:cNvSpPr txBox="1"/>
          <p:nvPr>
            <p:ph idx="3" type="body"/>
          </p:nvPr>
        </p:nvSpPr>
        <p:spPr>
          <a:xfrm>
            <a:off x="5770377" y="1513150"/>
            <a:ext cx="2007000" cy="293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SzPts val="1800"/>
              <a:buChar char="⩥"/>
              <a:defRPr sz="1800"/>
            </a:lvl1pPr>
            <a:lvl2pPr indent="-342900" lvl="1" marL="914400" rtl="0" algn="l">
              <a:lnSpc>
                <a:spcPct val="100000"/>
              </a:lnSpc>
              <a:spcBef>
                <a:spcPts val="600"/>
              </a:spcBef>
              <a:spcAft>
                <a:spcPts val="0"/>
              </a:spcAft>
              <a:buSzPts val="1800"/>
              <a:buChar char="⊳"/>
              <a:defRPr sz="1800"/>
            </a:lvl2pPr>
            <a:lvl3pPr indent="-342900" lvl="2" marL="1371600" rtl="0" algn="l">
              <a:lnSpc>
                <a:spcPct val="100000"/>
              </a:lnSpc>
              <a:spcBef>
                <a:spcPts val="600"/>
              </a:spcBef>
              <a:spcAft>
                <a:spcPts val="0"/>
              </a:spcAft>
              <a:buSzPts val="1800"/>
              <a:buChar char="■"/>
              <a:defRPr sz="1800"/>
            </a:lvl3pPr>
            <a:lvl4pPr indent="-342900" lvl="3" marL="1828800" rtl="0" algn="l">
              <a:lnSpc>
                <a:spcPct val="100000"/>
              </a:lnSpc>
              <a:spcBef>
                <a:spcPts val="600"/>
              </a:spcBef>
              <a:spcAft>
                <a:spcPts val="0"/>
              </a:spcAft>
              <a:buSzPts val="1800"/>
              <a:buChar char="●"/>
              <a:defRPr sz="1800"/>
            </a:lvl4pPr>
            <a:lvl5pPr indent="-342900" lvl="4" marL="2286000" rtl="0" algn="l">
              <a:lnSpc>
                <a:spcPct val="100000"/>
              </a:lnSpc>
              <a:spcBef>
                <a:spcPts val="600"/>
              </a:spcBef>
              <a:spcAft>
                <a:spcPts val="0"/>
              </a:spcAft>
              <a:buSzPts val="1800"/>
              <a:buChar char="○"/>
              <a:defRPr sz="1800"/>
            </a:lvl5pPr>
            <a:lvl6pPr indent="-342900" lvl="5" marL="2743200" rtl="0" algn="l">
              <a:lnSpc>
                <a:spcPct val="100000"/>
              </a:lnSpc>
              <a:spcBef>
                <a:spcPts val="600"/>
              </a:spcBef>
              <a:spcAft>
                <a:spcPts val="0"/>
              </a:spcAft>
              <a:buSzPts val="1800"/>
              <a:buChar char="■"/>
              <a:defRPr sz="1800"/>
            </a:lvl6pPr>
            <a:lvl7pPr indent="-342900" lvl="6" marL="3200400" rtl="0" algn="l">
              <a:lnSpc>
                <a:spcPct val="100000"/>
              </a:lnSpc>
              <a:spcBef>
                <a:spcPts val="600"/>
              </a:spcBef>
              <a:spcAft>
                <a:spcPts val="0"/>
              </a:spcAft>
              <a:buSzPts val="1800"/>
              <a:buChar char="●"/>
              <a:defRPr sz="1800"/>
            </a:lvl7pPr>
            <a:lvl8pPr indent="-342900" lvl="7" marL="3657600" rtl="0" algn="l">
              <a:lnSpc>
                <a:spcPct val="100000"/>
              </a:lnSpc>
              <a:spcBef>
                <a:spcPts val="600"/>
              </a:spcBef>
              <a:spcAft>
                <a:spcPts val="0"/>
              </a:spcAft>
              <a:buSzPts val="1800"/>
              <a:buChar char="○"/>
              <a:defRPr sz="1800"/>
            </a:lvl8pPr>
            <a:lvl9pPr indent="-342900" lvl="8" marL="4114800" rtl="0" algn="l">
              <a:lnSpc>
                <a:spcPct val="100000"/>
              </a:lnSpc>
              <a:spcBef>
                <a:spcPts val="600"/>
              </a:spcBef>
              <a:spcAft>
                <a:spcPts val="600"/>
              </a:spcAft>
              <a:buSzPts val="1800"/>
              <a:buChar char="■"/>
              <a:defRPr sz="1800"/>
            </a:lvl9pPr>
          </a:lstStyle>
          <a:p/>
        </p:txBody>
      </p:sp>
      <p:sp>
        <p:nvSpPr>
          <p:cNvPr id="287" name="Google Shape;287;p20"/>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ransparent">
  <p:cSld name="BLANK_1_1">
    <p:spTree>
      <p:nvGrpSpPr>
        <p:cNvPr id="288" name="Shape 288"/>
        <p:cNvGrpSpPr/>
        <p:nvPr/>
      </p:nvGrpSpPr>
      <p:grpSpPr>
        <a:xfrm>
          <a:off x="0" y="0"/>
          <a:ext cx="0" cy="0"/>
          <a:chOff x="0" y="0"/>
          <a:chExt cx="0" cy="0"/>
        </a:xfrm>
      </p:grpSpPr>
      <p:grpSp>
        <p:nvGrpSpPr>
          <p:cNvPr id="289" name="Google Shape;289;p21"/>
          <p:cNvGrpSpPr/>
          <p:nvPr/>
        </p:nvGrpSpPr>
        <p:grpSpPr>
          <a:xfrm rot="-4661460">
            <a:off x="7816508" y="4287714"/>
            <a:ext cx="2637833" cy="1975778"/>
            <a:chOff x="4085850" y="470300"/>
            <a:chExt cx="4240900" cy="3176500"/>
          </a:xfrm>
        </p:grpSpPr>
        <p:sp>
          <p:nvSpPr>
            <p:cNvPr id="290" name="Google Shape;290;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291" name="Google Shape;291;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292" name="Google Shape;292;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sp>
        <p:nvSpPr>
          <p:cNvPr id="293" name="Google Shape;293;p21"/>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grpSp>
        <p:nvGrpSpPr>
          <p:cNvPr id="294" name="Google Shape;294;p21"/>
          <p:cNvGrpSpPr/>
          <p:nvPr/>
        </p:nvGrpSpPr>
        <p:grpSpPr>
          <a:xfrm>
            <a:off x="1978517" y="-209551"/>
            <a:ext cx="2637416" cy="1975465"/>
            <a:chOff x="4085850" y="470300"/>
            <a:chExt cx="4240900" cy="3176500"/>
          </a:xfrm>
        </p:grpSpPr>
        <p:sp>
          <p:nvSpPr>
            <p:cNvPr id="295" name="Google Shape;295;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296" name="Google Shape;296;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297" name="Google Shape;297;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298" name="Google Shape;298;p21"/>
          <p:cNvGrpSpPr/>
          <p:nvPr/>
        </p:nvGrpSpPr>
        <p:grpSpPr>
          <a:xfrm rot="3530893">
            <a:off x="-867553" y="-567950"/>
            <a:ext cx="2637307" cy="1975384"/>
            <a:chOff x="4085850" y="470300"/>
            <a:chExt cx="4240900" cy="3176500"/>
          </a:xfrm>
        </p:grpSpPr>
        <p:sp>
          <p:nvSpPr>
            <p:cNvPr id="299" name="Google Shape;299;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00" name="Google Shape;300;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01" name="Google Shape;301;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302" name="Google Shape;302;p21"/>
          <p:cNvGrpSpPr/>
          <p:nvPr/>
        </p:nvGrpSpPr>
        <p:grpSpPr>
          <a:xfrm rot="-10493339">
            <a:off x="7284095" y="-834521"/>
            <a:ext cx="2637299" cy="1975378"/>
            <a:chOff x="4085850" y="470300"/>
            <a:chExt cx="4240900" cy="3176500"/>
          </a:xfrm>
        </p:grpSpPr>
        <p:sp>
          <p:nvSpPr>
            <p:cNvPr id="303" name="Google Shape;303;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04" name="Google Shape;304;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05" name="Google Shape;305;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306" name="Google Shape;306;p21"/>
          <p:cNvGrpSpPr/>
          <p:nvPr/>
        </p:nvGrpSpPr>
        <p:grpSpPr>
          <a:xfrm rot="6702336">
            <a:off x="8065116" y="1066815"/>
            <a:ext cx="2637393" cy="1975448"/>
            <a:chOff x="4085850" y="470300"/>
            <a:chExt cx="4240900" cy="3176500"/>
          </a:xfrm>
        </p:grpSpPr>
        <p:sp>
          <p:nvSpPr>
            <p:cNvPr id="307" name="Google Shape;307;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08" name="Google Shape;308;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09" name="Google Shape;309;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310" name="Google Shape;310;p21"/>
          <p:cNvGrpSpPr/>
          <p:nvPr/>
        </p:nvGrpSpPr>
        <p:grpSpPr>
          <a:xfrm rot="-6941989">
            <a:off x="-410653" y="2069230"/>
            <a:ext cx="2637507" cy="1975533"/>
            <a:chOff x="4085850" y="470300"/>
            <a:chExt cx="4240900" cy="3176500"/>
          </a:xfrm>
        </p:grpSpPr>
        <p:sp>
          <p:nvSpPr>
            <p:cNvPr id="311" name="Google Shape;311;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12" name="Google Shape;312;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13" name="Google Shape;313;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314" name="Google Shape;314;p21"/>
          <p:cNvGrpSpPr/>
          <p:nvPr/>
        </p:nvGrpSpPr>
        <p:grpSpPr>
          <a:xfrm rot="-701362">
            <a:off x="2697828" y="3642187"/>
            <a:ext cx="2637407" cy="1975459"/>
            <a:chOff x="4085850" y="470300"/>
            <a:chExt cx="4240900" cy="3176500"/>
          </a:xfrm>
        </p:grpSpPr>
        <p:sp>
          <p:nvSpPr>
            <p:cNvPr id="315" name="Google Shape;315;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16" name="Google Shape;316;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17" name="Google Shape;317;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grpSp>
        <p:nvGrpSpPr>
          <p:cNvPr id="318" name="Google Shape;318;p21"/>
          <p:cNvGrpSpPr/>
          <p:nvPr/>
        </p:nvGrpSpPr>
        <p:grpSpPr>
          <a:xfrm rot="2409637">
            <a:off x="4795058" y="4013143"/>
            <a:ext cx="2637524" cy="1975546"/>
            <a:chOff x="4085850" y="470300"/>
            <a:chExt cx="4240900" cy="3176500"/>
          </a:xfrm>
        </p:grpSpPr>
        <p:sp>
          <p:nvSpPr>
            <p:cNvPr id="319" name="Google Shape;319;p21"/>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rgbClr val="FFE6F2">
                    <a:alpha val="21960"/>
                  </a:srgbClr>
                </a:gs>
                <a:gs pos="100000">
                  <a:srgbClr val="1D0216">
                    <a:alpha val="41568"/>
                  </a:srgbClr>
                </a:gs>
              </a:gsLst>
              <a:lin ang="18900044" scaled="0"/>
            </a:gradFill>
            <a:ln>
              <a:noFill/>
            </a:ln>
          </p:spPr>
        </p:sp>
        <p:sp>
          <p:nvSpPr>
            <p:cNvPr id="320" name="Google Shape;320;p21"/>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rgbClr val="FFE6F2">
                    <a:alpha val="21960"/>
                  </a:srgbClr>
                </a:gs>
                <a:gs pos="100000">
                  <a:srgbClr val="1D0216">
                    <a:alpha val="41568"/>
                  </a:srgbClr>
                </a:gs>
              </a:gsLst>
              <a:lin ang="8100019" scaled="0"/>
            </a:gradFill>
            <a:ln>
              <a:noFill/>
            </a:ln>
          </p:spPr>
        </p:sp>
        <p:sp>
          <p:nvSpPr>
            <p:cNvPr id="321" name="Google Shape;321;p21"/>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rgbClr val="FFE6F2">
                    <a:alpha val="21960"/>
                  </a:srgbClr>
                </a:gs>
                <a:gs pos="100000">
                  <a:srgbClr val="1D0216">
                    <a:alpha val="41568"/>
                  </a:srgbClr>
                </a:gs>
              </a:gsLst>
              <a:lin ang="16200038" scaled="0"/>
            </a:gra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grpSp>
        <p:nvGrpSpPr>
          <p:cNvPr id="323" name="Google Shape;323;p22"/>
          <p:cNvGrpSpPr/>
          <p:nvPr/>
        </p:nvGrpSpPr>
        <p:grpSpPr>
          <a:xfrm flipH="1" rot="10800000">
            <a:off x="-526415" y="-2164440"/>
            <a:ext cx="10822522" cy="9292210"/>
            <a:chOff x="-526415" y="-2012041"/>
            <a:chExt cx="10822522" cy="9292210"/>
          </a:xfrm>
        </p:grpSpPr>
        <p:grpSp>
          <p:nvGrpSpPr>
            <p:cNvPr id="324" name="Google Shape;324;p22"/>
            <p:cNvGrpSpPr/>
            <p:nvPr/>
          </p:nvGrpSpPr>
          <p:grpSpPr>
            <a:xfrm rot="4770941">
              <a:off x="6865428" y="3318882"/>
              <a:ext cx="3088040" cy="2312990"/>
              <a:chOff x="4085850" y="470300"/>
              <a:chExt cx="4240900" cy="3176500"/>
            </a:xfrm>
          </p:grpSpPr>
          <p:sp>
            <p:nvSpPr>
              <p:cNvPr id="325" name="Google Shape;325;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6" name="Google Shape;326;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7" name="Google Shape;327;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8" name="Google Shape;328;p22"/>
            <p:cNvGrpSpPr/>
            <p:nvPr/>
          </p:nvGrpSpPr>
          <p:grpSpPr>
            <a:xfrm rot="621389">
              <a:off x="-401884" y="390858"/>
              <a:ext cx="2104265" cy="1576127"/>
              <a:chOff x="4085850" y="470300"/>
              <a:chExt cx="4240900" cy="3176500"/>
            </a:xfrm>
          </p:grpSpPr>
          <p:sp>
            <p:nvSpPr>
              <p:cNvPr id="329" name="Google Shape;329;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0" name="Google Shape;330;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1" name="Google Shape;331;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2" name="Google Shape;332;p22"/>
            <p:cNvGrpSpPr/>
            <p:nvPr/>
          </p:nvGrpSpPr>
          <p:grpSpPr>
            <a:xfrm rot="-6306529">
              <a:off x="5570084" y="1338842"/>
              <a:ext cx="3088100" cy="2313035"/>
              <a:chOff x="4085850" y="470300"/>
              <a:chExt cx="4240900" cy="3176500"/>
            </a:xfrm>
          </p:grpSpPr>
          <p:sp>
            <p:nvSpPr>
              <p:cNvPr id="333" name="Google Shape;333;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4" name="Google Shape;334;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5" name="Google Shape;335;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6" name="Google Shape;336;p22"/>
            <p:cNvGrpSpPr/>
            <p:nvPr/>
          </p:nvGrpSpPr>
          <p:grpSpPr>
            <a:xfrm rot="-7174504">
              <a:off x="6322167" y="-1254865"/>
              <a:ext cx="3088113" cy="2313044"/>
              <a:chOff x="4085850" y="470300"/>
              <a:chExt cx="4240900" cy="3176500"/>
            </a:xfrm>
          </p:grpSpPr>
          <p:sp>
            <p:nvSpPr>
              <p:cNvPr id="337" name="Google Shape;337;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8" name="Google Shape;338;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9" name="Google Shape;339;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40" name="Google Shape;340;p22"/>
            <p:cNvGrpSpPr/>
            <p:nvPr/>
          </p:nvGrpSpPr>
          <p:grpSpPr>
            <a:xfrm rot="-3192199">
              <a:off x="8544734" y="1101799"/>
              <a:ext cx="1593053" cy="1193221"/>
              <a:chOff x="4085850" y="470300"/>
              <a:chExt cx="4240900" cy="3176500"/>
            </a:xfrm>
          </p:grpSpPr>
          <p:sp>
            <p:nvSpPr>
              <p:cNvPr id="341" name="Google Shape;341;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42" name="Google Shape;342;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3" name="Google Shape;343;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44" name="Google Shape;344;p22"/>
            <p:cNvGrpSpPr/>
            <p:nvPr/>
          </p:nvGrpSpPr>
          <p:grpSpPr>
            <a:xfrm rot="-4784834">
              <a:off x="5102292" y="4398582"/>
              <a:ext cx="3087912" cy="2312894"/>
              <a:chOff x="4085850" y="470300"/>
              <a:chExt cx="4240900" cy="3176500"/>
            </a:xfrm>
          </p:grpSpPr>
          <p:sp>
            <p:nvSpPr>
              <p:cNvPr id="345" name="Google Shape;345;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46" name="Google Shape;346;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7" name="Google Shape;347;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48" name="Google Shape;348;p22"/>
            <p:cNvGrpSpPr/>
            <p:nvPr/>
          </p:nvGrpSpPr>
          <p:grpSpPr>
            <a:xfrm rot="-2449976">
              <a:off x="-330187" y="4273877"/>
              <a:ext cx="1592959" cy="1193151"/>
              <a:chOff x="4085850" y="470300"/>
              <a:chExt cx="4240900" cy="3176500"/>
            </a:xfrm>
          </p:grpSpPr>
          <p:sp>
            <p:nvSpPr>
              <p:cNvPr id="349" name="Google Shape;349;p22"/>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50" name="Google Shape;350;p22"/>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51" name="Google Shape;351;p22"/>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52" name="Google Shape;352;p22"/>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4200"/>
              <a:buNone/>
              <a:defRPr/>
            </a:lvl1pPr>
            <a:lvl2pPr lvl="1" rtl="0" algn="l">
              <a:lnSpc>
                <a:spcPct val="90000"/>
              </a:lnSpc>
              <a:spcBef>
                <a:spcPts val="0"/>
              </a:spcBef>
              <a:spcAft>
                <a:spcPts val="0"/>
              </a:spcAft>
              <a:buSzPts val="4200"/>
              <a:buNone/>
              <a:defRPr/>
            </a:lvl2pPr>
            <a:lvl3pPr lvl="2" rtl="0" algn="l">
              <a:lnSpc>
                <a:spcPct val="90000"/>
              </a:lnSpc>
              <a:spcBef>
                <a:spcPts val="0"/>
              </a:spcBef>
              <a:spcAft>
                <a:spcPts val="0"/>
              </a:spcAft>
              <a:buSzPts val="4200"/>
              <a:buNone/>
              <a:defRPr/>
            </a:lvl3pPr>
            <a:lvl4pPr lvl="3" rtl="0" algn="l">
              <a:lnSpc>
                <a:spcPct val="90000"/>
              </a:lnSpc>
              <a:spcBef>
                <a:spcPts val="0"/>
              </a:spcBef>
              <a:spcAft>
                <a:spcPts val="0"/>
              </a:spcAft>
              <a:buSzPts val="4200"/>
              <a:buNone/>
              <a:defRPr/>
            </a:lvl4pPr>
            <a:lvl5pPr lvl="4" rtl="0" algn="l">
              <a:lnSpc>
                <a:spcPct val="90000"/>
              </a:lnSpc>
              <a:spcBef>
                <a:spcPts val="0"/>
              </a:spcBef>
              <a:spcAft>
                <a:spcPts val="0"/>
              </a:spcAft>
              <a:buSzPts val="4200"/>
              <a:buNone/>
              <a:defRPr/>
            </a:lvl5pPr>
            <a:lvl6pPr lvl="5" rtl="0" algn="l">
              <a:lnSpc>
                <a:spcPct val="90000"/>
              </a:lnSpc>
              <a:spcBef>
                <a:spcPts val="0"/>
              </a:spcBef>
              <a:spcAft>
                <a:spcPts val="0"/>
              </a:spcAft>
              <a:buSzPts val="4200"/>
              <a:buNone/>
              <a:defRPr/>
            </a:lvl6pPr>
            <a:lvl7pPr lvl="6" rtl="0" algn="l">
              <a:lnSpc>
                <a:spcPct val="90000"/>
              </a:lnSpc>
              <a:spcBef>
                <a:spcPts val="0"/>
              </a:spcBef>
              <a:spcAft>
                <a:spcPts val="0"/>
              </a:spcAft>
              <a:buSzPts val="4200"/>
              <a:buNone/>
              <a:defRPr/>
            </a:lvl7pPr>
            <a:lvl8pPr lvl="7" rtl="0" algn="l">
              <a:lnSpc>
                <a:spcPct val="90000"/>
              </a:lnSpc>
              <a:spcBef>
                <a:spcPts val="0"/>
              </a:spcBef>
              <a:spcAft>
                <a:spcPts val="0"/>
              </a:spcAft>
              <a:buSzPts val="4200"/>
              <a:buNone/>
              <a:defRPr/>
            </a:lvl8pPr>
            <a:lvl9pPr lvl="8" rtl="0" algn="l">
              <a:lnSpc>
                <a:spcPct val="90000"/>
              </a:lnSpc>
              <a:spcBef>
                <a:spcPts val="0"/>
              </a:spcBef>
              <a:spcAft>
                <a:spcPts val="0"/>
              </a:spcAft>
              <a:buSzPts val="4200"/>
              <a:buNone/>
              <a:defRPr/>
            </a:lvl9pPr>
          </a:lstStyle>
          <a:p/>
        </p:txBody>
      </p:sp>
      <p:sp>
        <p:nvSpPr>
          <p:cNvPr id="353" name="Google Shape;353;p22"/>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space">
  <p:cSld name="BLANK_1">
    <p:spTree>
      <p:nvGrpSpPr>
        <p:cNvPr id="354" name="Shape 354"/>
        <p:cNvGrpSpPr/>
        <p:nvPr/>
      </p:nvGrpSpPr>
      <p:grpSpPr>
        <a:xfrm>
          <a:off x="0" y="0"/>
          <a:ext cx="0" cy="0"/>
          <a:chOff x="0" y="0"/>
          <a:chExt cx="0" cy="0"/>
        </a:xfrm>
      </p:grpSpPr>
      <p:sp>
        <p:nvSpPr>
          <p:cNvPr id="355" name="Google Shape;355;p23"/>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grpSp>
        <p:nvGrpSpPr>
          <p:cNvPr id="356" name="Google Shape;356;p23"/>
          <p:cNvGrpSpPr/>
          <p:nvPr/>
        </p:nvGrpSpPr>
        <p:grpSpPr>
          <a:xfrm>
            <a:off x="-818949" y="-1020715"/>
            <a:ext cx="10913372" cy="7622498"/>
            <a:chOff x="-818949" y="-1020715"/>
            <a:chExt cx="10913372" cy="7622498"/>
          </a:xfrm>
        </p:grpSpPr>
        <p:grpSp>
          <p:nvGrpSpPr>
            <p:cNvPr id="357" name="Google Shape;357;p23"/>
            <p:cNvGrpSpPr/>
            <p:nvPr/>
          </p:nvGrpSpPr>
          <p:grpSpPr>
            <a:xfrm rot="-4527684">
              <a:off x="8019650" y="4601602"/>
              <a:ext cx="2099905" cy="1572861"/>
              <a:chOff x="4085850" y="470300"/>
              <a:chExt cx="4240900" cy="3176500"/>
            </a:xfrm>
          </p:grpSpPr>
          <p:sp>
            <p:nvSpPr>
              <p:cNvPr id="358" name="Google Shape;358;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59" name="Google Shape;359;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60" name="Google Shape;360;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61" name="Google Shape;361;p23"/>
            <p:cNvGrpSpPr/>
            <p:nvPr/>
          </p:nvGrpSpPr>
          <p:grpSpPr>
            <a:xfrm>
              <a:off x="2661232" y="-763064"/>
              <a:ext cx="2099670" cy="1572685"/>
              <a:chOff x="4085850" y="470300"/>
              <a:chExt cx="4240900" cy="3176500"/>
            </a:xfrm>
          </p:grpSpPr>
          <p:sp>
            <p:nvSpPr>
              <p:cNvPr id="362" name="Google Shape;362;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63" name="Google Shape;363;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64" name="Google Shape;364;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65" name="Google Shape;365;p23"/>
            <p:cNvGrpSpPr/>
            <p:nvPr/>
          </p:nvGrpSpPr>
          <p:grpSpPr>
            <a:xfrm rot="-10392908">
              <a:off x="7794620" y="-644531"/>
              <a:ext cx="2099957" cy="1572900"/>
              <a:chOff x="4085850" y="470300"/>
              <a:chExt cx="4240900" cy="3176500"/>
            </a:xfrm>
          </p:grpSpPr>
          <p:sp>
            <p:nvSpPr>
              <p:cNvPr id="366" name="Google Shape;366;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67" name="Google Shape;367;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68" name="Google Shape;368;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69" name="Google Shape;369;p23"/>
            <p:cNvGrpSpPr/>
            <p:nvPr/>
          </p:nvGrpSpPr>
          <p:grpSpPr>
            <a:xfrm rot="6700735">
              <a:off x="7794705" y="1370232"/>
              <a:ext cx="2099757" cy="1572751"/>
              <a:chOff x="4085850" y="470300"/>
              <a:chExt cx="4240900" cy="3176500"/>
            </a:xfrm>
          </p:grpSpPr>
          <p:sp>
            <p:nvSpPr>
              <p:cNvPr id="370" name="Google Shape;370;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1" name="Google Shape;371;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72" name="Google Shape;372;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73" name="Google Shape;373;p23"/>
            <p:cNvGrpSpPr/>
            <p:nvPr/>
          </p:nvGrpSpPr>
          <p:grpSpPr>
            <a:xfrm rot="-528359">
              <a:off x="2945437" y="4011777"/>
              <a:ext cx="2099824" cy="1572801"/>
              <a:chOff x="4085850" y="470300"/>
              <a:chExt cx="4240900" cy="3176500"/>
            </a:xfrm>
          </p:grpSpPr>
          <p:sp>
            <p:nvSpPr>
              <p:cNvPr id="374" name="Google Shape;374;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5" name="Google Shape;375;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76" name="Google Shape;376;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77" name="Google Shape;377;p23"/>
            <p:cNvGrpSpPr/>
            <p:nvPr/>
          </p:nvGrpSpPr>
          <p:grpSpPr>
            <a:xfrm rot="-6463940">
              <a:off x="-800051" y="2374510"/>
              <a:ext cx="2099769" cy="1572760"/>
              <a:chOff x="4085850" y="470300"/>
              <a:chExt cx="4240900" cy="3176500"/>
            </a:xfrm>
          </p:grpSpPr>
          <p:sp>
            <p:nvSpPr>
              <p:cNvPr id="378" name="Google Shape;378;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9" name="Google Shape;379;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0" name="Google Shape;380;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81" name="Google Shape;381;p23"/>
            <p:cNvGrpSpPr/>
            <p:nvPr/>
          </p:nvGrpSpPr>
          <p:grpSpPr>
            <a:xfrm rot="3661376">
              <a:off x="414471" y="-507602"/>
              <a:ext cx="2100056" cy="1572975"/>
              <a:chOff x="4085850" y="470300"/>
              <a:chExt cx="4240900" cy="3176500"/>
            </a:xfrm>
          </p:grpSpPr>
          <p:sp>
            <p:nvSpPr>
              <p:cNvPr id="382" name="Google Shape;382;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83" name="Google Shape;383;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4" name="Google Shape;384;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85" name="Google Shape;385;p23"/>
            <p:cNvGrpSpPr/>
            <p:nvPr/>
          </p:nvGrpSpPr>
          <p:grpSpPr>
            <a:xfrm rot="2064540">
              <a:off x="4893687" y="4316027"/>
              <a:ext cx="2099825" cy="1572802"/>
              <a:chOff x="4085850" y="470300"/>
              <a:chExt cx="4240900" cy="3176500"/>
            </a:xfrm>
          </p:grpSpPr>
          <p:sp>
            <p:nvSpPr>
              <p:cNvPr id="386" name="Google Shape;386;p23"/>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87" name="Google Shape;387;p23"/>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8" name="Google Shape;388;p23"/>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9" name="Shape 389"/>
        <p:cNvGrpSpPr/>
        <p:nvPr/>
      </p:nvGrpSpPr>
      <p:grpSpPr>
        <a:xfrm>
          <a:off x="0" y="0"/>
          <a:ext cx="0" cy="0"/>
          <a:chOff x="0" y="0"/>
          <a:chExt cx="0" cy="0"/>
        </a:xfrm>
      </p:grpSpPr>
      <p:grpSp>
        <p:nvGrpSpPr>
          <p:cNvPr id="390" name="Google Shape;390;p24"/>
          <p:cNvGrpSpPr/>
          <p:nvPr/>
        </p:nvGrpSpPr>
        <p:grpSpPr>
          <a:xfrm>
            <a:off x="-818949" y="-1020715"/>
            <a:ext cx="10913372" cy="7622498"/>
            <a:chOff x="-818949" y="-1020715"/>
            <a:chExt cx="10913372" cy="7622498"/>
          </a:xfrm>
        </p:grpSpPr>
        <p:grpSp>
          <p:nvGrpSpPr>
            <p:cNvPr id="391" name="Google Shape;391;p24"/>
            <p:cNvGrpSpPr/>
            <p:nvPr/>
          </p:nvGrpSpPr>
          <p:grpSpPr>
            <a:xfrm rot="-4527684">
              <a:off x="8019650" y="4601602"/>
              <a:ext cx="2099905" cy="1572861"/>
              <a:chOff x="4085850" y="470300"/>
              <a:chExt cx="4240900" cy="3176500"/>
            </a:xfrm>
          </p:grpSpPr>
          <p:sp>
            <p:nvSpPr>
              <p:cNvPr id="392" name="Google Shape;392;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93" name="Google Shape;393;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94" name="Google Shape;394;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95" name="Google Shape;395;p24"/>
            <p:cNvGrpSpPr/>
            <p:nvPr/>
          </p:nvGrpSpPr>
          <p:grpSpPr>
            <a:xfrm>
              <a:off x="2661232" y="-763064"/>
              <a:ext cx="2099670" cy="1572685"/>
              <a:chOff x="4085850" y="470300"/>
              <a:chExt cx="4240900" cy="3176500"/>
            </a:xfrm>
          </p:grpSpPr>
          <p:sp>
            <p:nvSpPr>
              <p:cNvPr id="396" name="Google Shape;396;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97" name="Google Shape;397;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98" name="Google Shape;398;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99" name="Google Shape;399;p24"/>
            <p:cNvGrpSpPr/>
            <p:nvPr/>
          </p:nvGrpSpPr>
          <p:grpSpPr>
            <a:xfrm rot="-10392908">
              <a:off x="7794620" y="-644531"/>
              <a:ext cx="2099957" cy="1572900"/>
              <a:chOff x="4085850" y="470300"/>
              <a:chExt cx="4240900" cy="3176500"/>
            </a:xfrm>
          </p:grpSpPr>
          <p:sp>
            <p:nvSpPr>
              <p:cNvPr id="400" name="Google Shape;400;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01" name="Google Shape;401;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02" name="Google Shape;402;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03" name="Google Shape;403;p24"/>
            <p:cNvGrpSpPr/>
            <p:nvPr/>
          </p:nvGrpSpPr>
          <p:grpSpPr>
            <a:xfrm rot="6700735">
              <a:off x="7794705" y="1370232"/>
              <a:ext cx="2099757" cy="1572751"/>
              <a:chOff x="4085850" y="470300"/>
              <a:chExt cx="4240900" cy="3176500"/>
            </a:xfrm>
          </p:grpSpPr>
          <p:sp>
            <p:nvSpPr>
              <p:cNvPr id="404" name="Google Shape;404;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05" name="Google Shape;405;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06" name="Google Shape;406;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07" name="Google Shape;407;p24"/>
            <p:cNvGrpSpPr/>
            <p:nvPr/>
          </p:nvGrpSpPr>
          <p:grpSpPr>
            <a:xfrm rot="-528359">
              <a:off x="2945437" y="4011777"/>
              <a:ext cx="2099824" cy="1572801"/>
              <a:chOff x="4085850" y="470300"/>
              <a:chExt cx="4240900" cy="3176500"/>
            </a:xfrm>
          </p:grpSpPr>
          <p:sp>
            <p:nvSpPr>
              <p:cNvPr id="408" name="Google Shape;408;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09" name="Google Shape;409;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10" name="Google Shape;410;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11" name="Google Shape;411;p24"/>
            <p:cNvGrpSpPr/>
            <p:nvPr/>
          </p:nvGrpSpPr>
          <p:grpSpPr>
            <a:xfrm rot="-6463940">
              <a:off x="-800051" y="2374510"/>
              <a:ext cx="2099769" cy="1572760"/>
              <a:chOff x="4085850" y="470300"/>
              <a:chExt cx="4240900" cy="3176500"/>
            </a:xfrm>
          </p:grpSpPr>
          <p:sp>
            <p:nvSpPr>
              <p:cNvPr id="412" name="Google Shape;412;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13" name="Google Shape;413;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14" name="Google Shape;414;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15" name="Google Shape;415;p24"/>
            <p:cNvGrpSpPr/>
            <p:nvPr/>
          </p:nvGrpSpPr>
          <p:grpSpPr>
            <a:xfrm rot="3661376">
              <a:off x="414471" y="-507602"/>
              <a:ext cx="2100056" cy="1572975"/>
              <a:chOff x="4085850" y="470300"/>
              <a:chExt cx="4240900" cy="3176500"/>
            </a:xfrm>
          </p:grpSpPr>
          <p:sp>
            <p:nvSpPr>
              <p:cNvPr id="416" name="Google Shape;416;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17" name="Google Shape;417;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18" name="Google Shape;418;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19" name="Google Shape;419;p24"/>
            <p:cNvGrpSpPr/>
            <p:nvPr/>
          </p:nvGrpSpPr>
          <p:grpSpPr>
            <a:xfrm rot="2064540">
              <a:off x="4893687" y="4316027"/>
              <a:ext cx="2099825" cy="1572802"/>
              <a:chOff x="4085850" y="470300"/>
              <a:chExt cx="4240900" cy="3176500"/>
            </a:xfrm>
          </p:grpSpPr>
          <p:sp>
            <p:nvSpPr>
              <p:cNvPr id="420" name="Google Shape;420;p24"/>
              <p:cNvSpPr/>
              <p:nvPr/>
            </p:nvSpPr>
            <p:spPr>
              <a:xfrm>
                <a:off x="4086275" y="1087100"/>
                <a:ext cx="2081675" cy="2559700"/>
              </a:xfrm>
              <a:custGeom>
                <a:rect b="b" l="l" r="r" t="t"/>
                <a:pathLst>
                  <a:path extrusionOk="0" h="102388" w="83267">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21" name="Google Shape;421;p24"/>
              <p:cNvSpPr/>
              <p:nvPr/>
            </p:nvSpPr>
            <p:spPr>
              <a:xfrm>
                <a:off x="5926550" y="470300"/>
                <a:ext cx="2400200" cy="3175950"/>
              </a:xfrm>
              <a:custGeom>
                <a:rect b="b" l="l" r="r" t="t"/>
                <a:pathLst>
                  <a:path extrusionOk="0" h="127038" w="96008">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22" name="Google Shape;422;p24"/>
              <p:cNvSpPr/>
              <p:nvPr/>
            </p:nvSpPr>
            <p:spPr>
              <a:xfrm>
                <a:off x="4085850" y="471950"/>
                <a:ext cx="4240575" cy="1209800"/>
              </a:xfrm>
              <a:custGeom>
                <a:rect b="b" l="l" r="r" t="t"/>
                <a:pathLst>
                  <a:path extrusionOk="0" h="48392" w="169623">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423" name="Google Shape;423;p24"/>
          <p:cNvSpPr txBox="1"/>
          <p:nvPr>
            <p:ph idx="1" type="body"/>
          </p:nvPr>
        </p:nvSpPr>
        <p:spPr>
          <a:xfrm>
            <a:off x="457200" y="4177709"/>
            <a:ext cx="8229600" cy="5196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360"/>
              </a:spcBef>
              <a:spcAft>
                <a:spcPts val="600"/>
              </a:spcAft>
              <a:buSzPts val="1800"/>
              <a:buNone/>
              <a:defRPr sz="1800"/>
            </a:lvl1pPr>
          </a:lstStyle>
          <a:p/>
        </p:txBody>
      </p:sp>
      <p:sp>
        <p:nvSpPr>
          <p:cNvPr id="424" name="Google Shape;424;p24"/>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1pPr>
            <a:lvl2pPr lvl="1"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2pPr>
            <a:lvl3pPr lvl="2"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3pPr>
            <a:lvl4pPr lvl="3"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4pPr>
            <a:lvl5pPr lvl="4"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5pPr>
            <a:lvl6pPr lvl="5"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6pPr>
            <a:lvl7pPr lvl="6"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7pPr>
            <a:lvl8pPr lvl="7"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8pPr>
            <a:lvl9pPr lvl="8" marR="0" rtl="0" algn="l">
              <a:lnSpc>
                <a:spcPct val="90000"/>
              </a:lnSpc>
              <a:spcBef>
                <a:spcPts val="0"/>
              </a:spcBef>
              <a:spcAft>
                <a:spcPts val="0"/>
              </a:spcAft>
              <a:buClr>
                <a:schemeClr val="dk1"/>
              </a:buClr>
              <a:buSzPts val="4200"/>
              <a:buFont typeface="Bebas Neue"/>
              <a:buNone/>
              <a:defRPr b="0" i="0" sz="4200" u="none" cap="none" strike="noStrike">
                <a:solidFill>
                  <a:schemeClr val="dk1"/>
                </a:solidFill>
                <a:latin typeface="Bebas Neue"/>
                <a:ea typeface="Bebas Neue"/>
                <a:cs typeface="Bebas Neue"/>
                <a:sym typeface="Bebas Neue"/>
              </a:defRPr>
            </a:lvl9pPr>
          </a:lstStyle>
          <a:p/>
        </p:txBody>
      </p:sp>
      <p:sp>
        <p:nvSpPr>
          <p:cNvPr id="61" name="Google Shape;61;p13"/>
          <p:cNvSpPr txBox="1"/>
          <p:nvPr>
            <p:ph idx="1" type="body"/>
          </p:nvPr>
        </p:nvSpPr>
        <p:spPr>
          <a:xfrm>
            <a:off x="1334450" y="1513149"/>
            <a:ext cx="6475200" cy="28338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chemeClr val="accent1"/>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1pPr>
            <a:lvl2pPr indent="-381000" lvl="1" marL="914400" marR="0" rtl="0" algn="l">
              <a:lnSpc>
                <a:spcPct val="100000"/>
              </a:lnSpc>
              <a:spcBef>
                <a:spcPts val="600"/>
              </a:spcBef>
              <a:spcAft>
                <a:spcPts val="0"/>
              </a:spcAft>
              <a:buClr>
                <a:schemeClr val="accent2"/>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2pPr>
            <a:lvl3pPr indent="-381000" lvl="2" marL="1371600" marR="0" rtl="0" algn="l">
              <a:lnSpc>
                <a:spcPct val="100000"/>
              </a:lnSpc>
              <a:spcBef>
                <a:spcPts val="600"/>
              </a:spcBef>
              <a:spcAft>
                <a:spcPts val="0"/>
              </a:spcAft>
              <a:buClr>
                <a:schemeClr val="accent2"/>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3pPr>
            <a:lvl4pPr indent="-381000" lvl="3" marL="1828800" marR="0" rtl="0" algn="l">
              <a:lnSpc>
                <a:spcPct val="100000"/>
              </a:lnSpc>
              <a:spcBef>
                <a:spcPts val="600"/>
              </a:spcBef>
              <a:spcAft>
                <a:spcPts val="0"/>
              </a:spcAft>
              <a:buClr>
                <a:schemeClr val="accent2"/>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4pPr>
            <a:lvl5pPr indent="-381000" lvl="4" marL="2286000" marR="0" rtl="0" algn="l">
              <a:lnSpc>
                <a:spcPct val="100000"/>
              </a:lnSpc>
              <a:spcBef>
                <a:spcPts val="600"/>
              </a:spcBef>
              <a:spcAft>
                <a:spcPts val="0"/>
              </a:spcAft>
              <a:buClr>
                <a:schemeClr val="accent2"/>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5pPr>
            <a:lvl6pPr indent="-381000" lvl="5" marL="2743200" marR="0" rtl="0" algn="l">
              <a:lnSpc>
                <a:spcPct val="100000"/>
              </a:lnSpc>
              <a:spcBef>
                <a:spcPts val="600"/>
              </a:spcBef>
              <a:spcAft>
                <a:spcPts val="0"/>
              </a:spcAft>
              <a:buClr>
                <a:schemeClr val="dk1"/>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6pPr>
            <a:lvl7pPr indent="-381000" lvl="6" marL="3200400" marR="0" rtl="0" algn="l">
              <a:lnSpc>
                <a:spcPct val="100000"/>
              </a:lnSpc>
              <a:spcBef>
                <a:spcPts val="600"/>
              </a:spcBef>
              <a:spcAft>
                <a:spcPts val="0"/>
              </a:spcAft>
              <a:buClr>
                <a:schemeClr val="dk1"/>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7pPr>
            <a:lvl8pPr indent="-381000" lvl="7" marL="3657600" marR="0" rtl="0" algn="l">
              <a:lnSpc>
                <a:spcPct val="100000"/>
              </a:lnSpc>
              <a:spcBef>
                <a:spcPts val="600"/>
              </a:spcBef>
              <a:spcAft>
                <a:spcPts val="0"/>
              </a:spcAft>
              <a:buClr>
                <a:schemeClr val="dk1"/>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8pPr>
            <a:lvl9pPr indent="-381000" lvl="8" marL="4114800" marR="0" rtl="0" algn="l">
              <a:lnSpc>
                <a:spcPct val="100000"/>
              </a:lnSpc>
              <a:spcBef>
                <a:spcPts val="600"/>
              </a:spcBef>
              <a:spcAft>
                <a:spcPts val="600"/>
              </a:spcAft>
              <a:buClr>
                <a:schemeClr val="dk1"/>
              </a:buClr>
              <a:buSzPts val="2400"/>
              <a:buFont typeface="Saira SemiCondensed Light"/>
              <a:buChar char="■"/>
              <a:defRPr b="0" i="0" sz="2400" u="none" cap="none" strike="noStrike">
                <a:solidFill>
                  <a:schemeClr val="dk1"/>
                </a:solidFill>
                <a:latin typeface="Saira SemiCondensed Light"/>
                <a:ea typeface="Saira SemiCondensed Light"/>
                <a:cs typeface="Saira SemiCondensed Light"/>
                <a:sym typeface="Saira SemiCondensed Light"/>
              </a:defRPr>
            </a:lvl9pPr>
          </a:lstStyle>
          <a:p/>
        </p:txBody>
      </p:sp>
      <p:sp>
        <p:nvSpPr>
          <p:cNvPr id="62" name="Google Shape;62;p13"/>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Saira Semi Condensed"/>
                <a:ea typeface="Saira Semi Condensed"/>
                <a:cs typeface="Saira Semi Condensed"/>
                <a:sym typeface="Saira Semi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5"/>
          <p:cNvSpPr txBox="1"/>
          <p:nvPr>
            <p:ph type="ctrTitle"/>
          </p:nvPr>
        </p:nvSpPr>
        <p:spPr>
          <a:xfrm>
            <a:off x="1334400" y="1410150"/>
            <a:ext cx="6475200" cy="2323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4000"/>
              <a:t>Cost calculation of rental cars using </a:t>
            </a:r>
            <a:endParaRPr sz="4000"/>
          </a:p>
          <a:p>
            <a:pPr indent="0" lvl="0" marL="0" rtl="0" algn="ctr">
              <a:lnSpc>
                <a:spcPct val="100000"/>
              </a:lnSpc>
              <a:spcBef>
                <a:spcPts val="0"/>
              </a:spcBef>
              <a:spcAft>
                <a:spcPts val="0"/>
              </a:spcAft>
              <a:buNone/>
            </a:pPr>
            <a:r>
              <a:rPr lang="en" sz="4000"/>
              <a:t>Floyd’s warshall algorithm</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Floyd Warshall Algorithm</a:t>
            </a:r>
            <a:endParaRPr>
              <a:solidFill>
                <a:schemeClr val="accent1"/>
              </a:solidFill>
            </a:endParaRPr>
          </a:p>
        </p:txBody>
      </p:sp>
      <p:sp>
        <p:nvSpPr>
          <p:cNvPr id="499" name="Google Shape;499;p34"/>
          <p:cNvSpPr txBox="1"/>
          <p:nvPr>
            <p:ph idx="1" type="body"/>
          </p:nvPr>
        </p:nvSpPr>
        <p:spPr>
          <a:xfrm>
            <a:off x="1334375" y="1513150"/>
            <a:ext cx="6475200" cy="29937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The algorithm iteratively compares the current path length with the length of alternative paths between the respective nodes, and stores the minimal length.</a:t>
            </a:r>
            <a:endParaRPr sz="1600">
              <a:latin typeface="Inconsolata"/>
              <a:ea typeface="Inconsolata"/>
              <a:cs typeface="Inconsolata"/>
              <a:sym typeface="Inconsolata"/>
            </a:endParaRPr>
          </a:p>
          <a:p>
            <a:pPr indent="-330200" lvl="0" marL="457200" rtl="0" algn="l">
              <a:lnSpc>
                <a:spcPct val="100000"/>
              </a:lnSpc>
              <a:spcBef>
                <a:spcPts val="0"/>
              </a:spcBef>
              <a:spcAft>
                <a:spcPts val="0"/>
              </a:spcAft>
              <a:buSzPts val="1600"/>
              <a:buFont typeface="Inconsolata"/>
              <a:buChar char="●"/>
            </a:pPr>
            <a:r>
              <a:rPr lang="en" sz="1600">
                <a:latin typeface="Inconsolata"/>
                <a:ea typeface="Inconsolata"/>
                <a:cs typeface="Inconsolata"/>
                <a:sym typeface="Inconsolata"/>
              </a:rPr>
              <a:t>The length of the path (i, j) is determined to be the minimal value of the current length and the sum of the lengths of (i, k) and (k, j).</a:t>
            </a:r>
            <a:endParaRPr sz="1600">
              <a:latin typeface="Inconsolata"/>
              <a:ea typeface="Inconsolata"/>
              <a:cs typeface="Inconsolata"/>
              <a:sym typeface="Inconsolata"/>
            </a:endParaRPr>
          </a:p>
          <a:p>
            <a:pPr indent="0" lvl="0" marL="0" rtl="0" algn="ctr">
              <a:lnSpc>
                <a:spcPct val="100000"/>
              </a:lnSpc>
              <a:spcBef>
                <a:spcPts val="600"/>
              </a:spcBef>
              <a:spcAft>
                <a:spcPts val="0"/>
              </a:spcAft>
              <a:buNone/>
            </a:pPr>
            <a:r>
              <a:rPr lang="en" sz="1600">
                <a:latin typeface="Inconsolata"/>
                <a:ea typeface="Inconsolata"/>
                <a:cs typeface="Inconsolata"/>
                <a:sym typeface="Inconsolata"/>
              </a:rPr>
              <a:t>d(i, j) = min{d(i, j), d(i, k) + d(k, j)}</a:t>
            </a:r>
            <a:endParaRPr sz="1600">
              <a:latin typeface="Inconsolata"/>
              <a:ea typeface="Inconsolata"/>
              <a:cs typeface="Inconsolata"/>
              <a:sym typeface="Inconsolata"/>
            </a:endParaRPr>
          </a:p>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In this step the length of the path between nodes i and j is improved.</a:t>
            </a:r>
            <a:endParaRPr sz="1600">
              <a:latin typeface="Inconsolata"/>
              <a:ea typeface="Inconsolata"/>
              <a:cs typeface="Inconsolata"/>
              <a:sym typeface="Inconsolata"/>
            </a:endParaRPr>
          </a:p>
          <a:p>
            <a:pPr indent="-330200" lvl="0" marL="457200" rtl="0" algn="l">
              <a:lnSpc>
                <a:spcPct val="100000"/>
              </a:lnSpc>
              <a:spcBef>
                <a:spcPts val="0"/>
              </a:spcBef>
              <a:spcAft>
                <a:spcPts val="0"/>
              </a:spcAft>
              <a:buSzPts val="1600"/>
              <a:buFont typeface="Inconsolata"/>
              <a:buChar char="●"/>
            </a:pPr>
            <a:r>
              <a:rPr lang="en" sz="1600">
                <a:latin typeface="Inconsolata"/>
                <a:ea typeface="Inconsolata"/>
                <a:cs typeface="Inconsolata"/>
                <a:sym typeface="Inconsolata"/>
              </a:rPr>
              <a:t>The new path consisting of subpaths (i, k) and (k, j) is shorter than the current path (i, j).</a:t>
            </a:r>
            <a:endParaRPr sz="1600">
              <a:latin typeface="Inconsolata"/>
              <a:ea typeface="Inconsolata"/>
              <a:cs typeface="Inconsolata"/>
              <a:sym typeface="Inconsolata"/>
            </a:endParaRPr>
          </a:p>
        </p:txBody>
      </p:sp>
      <p:sp>
        <p:nvSpPr>
          <p:cNvPr id="500" name="Google Shape;500;p34"/>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5"/>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Floyd Warshall Algorithm</a:t>
            </a:r>
            <a:endParaRPr>
              <a:solidFill>
                <a:schemeClr val="accent1"/>
              </a:solidFill>
            </a:endParaRPr>
          </a:p>
        </p:txBody>
      </p:sp>
      <p:sp>
        <p:nvSpPr>
          <p:cNvPr id="506" name="Google Shape;506;p35"/>
          <p:cNvSpPr txBox="1"/>
          <p:nvPr>
            <p:ph idx="1" type="body"/>
          </p:nvPr>
        </p:nvSpPr>
        <p:spPr>
          <a:xfrm>
            <a:off x="1334375" y="1513150"/>
            <a:ext cx="6932400" cy="3345300"/>
          </a:xfrm>
          <a:prstGeom prst="rect">
            <a:avLst/>
          </a:prstGeom>
          <a:noFill/>
          <a:ln>
            <a:noFill/>
          </a:ln>
        </p:spPr>
        <p:txBody>
          <a:bodyPr anchorCtr="0" anchor="t" bIns="0" lIns="0" spcFirstLastPara="1" rIns="0" wrap="square" tIns="0">
            <a:noAutofit/>
          </a:bodyPr>
          <a:lstStyle/>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Consider first row and first column.</a:t>
            </a:r>
            <a:endParaRPr sz="1600">
              <a:latin typeface="Inconsolata"/>
              <a:ea typeface="Inconsolata"/>
              <a:cs typeface="Inconsolata"/>
              <a:sym typeface="Inconsolata"/>
            </a:endParaRPr>
          </a:p>
          <a:p>
            <a:pPr indent="-330200" lvl="1" marL="914400" rtl="0" algn="l">
              <a:spcBef>
                <a:spcPts val="0"/>
              </a:spcBef>
              <a:spcAft>
                <a:spcPts val="0"/>
              </a:spcAft>
              <a:buSzPts val="1600"/>
              <a:buFont typeface="Inconsolata"/>
              <a:buChar char="○"/>
            </a:pPr>
            <a:r>
              <a:rPr lang="en" sz="1600">
                <a:latin typeface="Inconsolata"/>
                <a:ea typeface="Inconsolata"/>
                <a:cs typeface="Inconsolata"/>
                <a:sym typeface="Inconsolata"/>
              </a:rPr>
              <a:t>include all dis[i][j] and dis[i][k],which have direct edge.</a:t>
            </a:r>
            <a:endParaRPr sz="1600">
              <a:latin typeface="Inconsolata"/>
              <a:ea typeface="Inconsolata"/>
              <a:cs typeface="Inconsolata"/>
              <a:sym typeface="Inconsolata"/>
            </a:endParaRPr>
          </a:p>
          <a:p>
            <a:pPr indent="-330200" lvl="1" marL="914400" rtl="0" algn="l">
              <a:spcBef>
                <a:spcPts val="0"/>
              </a:spcBef>
              <a:spcAft>
                <a:spcPts val="0"/>
              </a:spcAft>
              <a:buSzPts val="1600"/>
              <a:buFont typeface="Inconsolata"/>
              <a:buChar char="○"/>
            </a:pPr>
            <a:r>
              <a:rPr lang="en" sz="1600">
                <a:latin typeface="Inconsolata"/>
                <a:ea typeface="Inconsolata"/>
                <a:cs typeface="Inconsolata"/>
                <a:sym typeface="Inconsolata"/>
              </a:rPr>
              <a:t>execute d(i, j) = min{d(i, j), d(i, k) + d(k, j)}</a:t>
            </a:r>
            <a:endParaRPr sz="1600">
              <a:latin typeface="Inconsolata"/>
              <a:ea typeface="Inconsolata"/>
              <a:cs typeface="Inconsolata"/>
              <a:sym typeface="Inconsolata"/>
            </a:endParaRPr>
          </a:p>
          <a:p>
            <a:pPr indent="0" lvl="0" marL="914400" rtl="0" algn="l">
              <a:spcBef>
                <a:spcPts val="0"/>
              </a:spcBef>
              <a:spcAft>
                <a:spcPts val="0"/>
              </a:spcAft>
              <a:buNone/>
            </a:pPr>
            <a:r>
              <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For every pair (i, j) of the source and destination vertices respectively, there are two possible cases. </a:t>
            </a:r>
            <a:endParaRPr sz="1600">
              <a:latin typeface="Inconsolata"/>
              <a:ea typeface="Inconsolata"/>
              <a:cs typeface="Inconsolata"/>
              <a:sym typeface="Inconsolata"/>
            </a:endParaRPr>
          </a:p>
          <a:p>
            <a:pPr indent="-330200" lvl="1" marL="914400" rtl="0" algn="l">
              <a:spcBef>
                <a:spcPts val="0"/>
              </a:spcBef>
              <a:spcAft>
                <a:spcPts val="0"/>
              </a:spcAft>
              <a:buSzPts val="1600"/>
              <a:buFont typeface="Inconsolata"/>
              <a:buChar char="○"/>
            </a:pPr>
            <a:r>
              <a:rPr lang="en" sz="1600">
                <a:latin typeface="Inconsolata"/>
                <a:ea typeface="Inconsolata"/>
                <a:cs typeface="Inconsolata"/>
                <a:sym typeface="Inconsolata"/>
              </a:rPr>
              <a:t>k is not an intermediate vertex in shortest path from i to j. We keep the value of dist[i][j] as it is. </a:t>
            </a:r>
            <a:endParaRPr sz="1600">
              <a:latin typeface="Inconsolata"/>
              <a:ea typeface="Inconsolata"/>
              <a:cs typeface="Inconsolata"/>
              <a:sym typeface="Inconsolata"/>
            </a:endParaRPr>
          </a:p>
          <a:p>
            <a:pPr indent="-330200" lvl="1" marL="914400" rtl="0" algn="l">
              <a:spcBef>
                <a:spcPts val="0"/>
              </a:spcBef>
              <a:spcAft>
                <a:spcPts val="0"/>
              </a:spcAft>
              <a:buSzPts val="1600"/>
              <a:buFont typeface="Inconsolata"/>
              <a:buChar char="○"/>
            </a:pPr>
            <a:r>
              <a:rPr lang="en" sz="1600">
                <a:latin typeface="Inconsolata"/>
                <a:ea typeface="Inconsolata"/>
                <a:cs typeface="Inconsolata"/>
                <a:sym typeface="Inconsolata"/>
              </a:rPr>
              <a:t>k is an intermediate vertex in shortest path from i to j. We update the value of dist[i][j] as dist[i][k] + dist[k][j] if dist[i][j] &gt; dist[i][k] + dist[k][j]</a:t>
            </a:r>
            <a:endParaRPr sz="1600">
              <a:latin typeface="Inconsolata"/>
              <a:ea typeface="Inconsolata"/>
              <a:cs typeface="Inconsolata"/>
              <a:sym typeface="Inconsolata"/>
            </a:endParaRPr>
          </a:p>
          <a:p>
            <a:pPr indent="0" lvl="0" marL="914400" rtl="0" algn="l">
              <a:spcBef>
                <a:spcPts val="0"/>
              </a:spcBef>
              <a:spcAft>
                <a:spcPts val="0"/>
              </a:spcAft>
              <a:buNone/>
            </a:pPr>
            <a:r>
              <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Next we repeat same for each row and column.</a:t>
            </a:r>
            <a:endParaRPr sz="1600">
              <a:latin typeface="Inconsolata"/>
              <a:ea typeface="Inconsolata"/>
              <a:cs typeface="Inconsolata"/>
              <a:sym typeface="Inconsolata"/>
            </a:endParaRPr>
          </a:p>
        </p:txBody>
      </p:sp>
      <p:sp>
        <p:nvSpPr>
          <p:cNvPr id="507" name="Google Shape;507;p35"/>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6"/>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Floyd Warshall Algorithm</a:t>
            </a:r>
            <a:endParaRPr>
              <a:solidFill>
                <a:schemeClr val="accent1"/>
              </a:solidFill>
            </a:endParaRPr>
          </a:p>
        </p:txBody>
      </p:sp>
      <p:sp>
        <p:nvSpPr>
          <p:cNvPr id="513" name="Google Shape;513;p36"/>
          <p:cNvSpPr txBox="1"/>
          <p:nvPr>
            <p:ph idx="1" type="body"/>
          </p:nvPr>
        </p:nvSpPr>
        <p:spPr>
          <a:xfrm>
            <a:off x="1334375" y="1513150"/>
            <a:ext cx="6932400" cy="3345300"/>
          </a:xfrm>
          <a:prstGeom prst="rect">
            <a:avLst/>
          </a:prstGeom>
          <a:noFill/>
          <a:ln>
            <a:noFill/>
          </a:ln>
        </p:spPr>
        <p:txBody>
          <a:bodyPr anchorCtr="0" anchor="t" bIns="0" lIns="0" spcFirstLastPara="1" rIns="0" wrap="square" tIns="0">
            <a:noAutofit/>
          </a:bodyPr>
          <a:lstStyle/>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The final matrix looks as follows:</a:t>
            </a:r>
            <a:endParaRPr sz="1600">
              <a:latin typeface="Inconsolata"/>
              <a:ea typeface="Inconsolata"/>
              <a:cs typeface="Inconsolata"/>
              <a:sym typeface="Inconsolata"/>
            </a:endParaRPr>
          </a:p>
          <a:p>
            <a:pPr indent="0" lvl="0" marL="457200" rtl="0" algn="ctr">
              <a:spcBef>
                <a:spcPts val="0"/>
              </a:spcBef>
              <a:spcAft>
                <a:spcPts val="0"/>
              </a:spcAft>
              <a:buNone/>
            </a:pPr>
            <a:r>
              <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	0	1	2	3</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0	0	1	1	5</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1	12	0	3	7</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2	9	10	0	4</a:t>
            </a:r>
            <a:endParaRPr sz="1600">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3	5	6	6	0</a:t>
            </a:r>
            <a:endParaRPr sz="1600">
              <a:latin typeface="Inconsolata"/>
              <a:ea typeface="Inconsolata"/>
              <a:cs typeface="Inconsolata"/>
              <a:sym typeface="Inconsolata"/>
            </a:endParaRPr>
          </a:p>
          <a:p>
            <a:pPr indent="0" lvl="0" marL="457200" rtl="0" algn="l">
              <a:spcBef>
                <a:spcPts val="0"/>
              </a:spcBef>
              <a:spcAft>
                <a:spcPts val="0"/>
              </a:spcAft>
              <a:buNone/>
            </a:pPr>
            <a:r>
              <a:t/>
            </a:r>
            <a:endParaRPr sz="1600">
              <a:latin typeface="Inconsolata"/>
              <a:ea typeface="Inconsolata"/>
              <a:cs typeface="Inconsolata"/>
              <a:sym typeface="Inconsolata"/>
            </a:endParaRPr>
          </a:p>
          <a:p>
            <a:pPr indent="0" lvl="0" marL="457200" rtl="0" algn="ctr">
              <a:spcBef>
                <a:spcPts val="0"/>
              </a:spcBef>
              <a:spcAft>
                <a:spcPts val="0"/>
              </a:spcAft>
              <a:buNone/>
            </a:pPr>
            <a:r>
              <a:t/>
            </a:r>
            <a:endParaRPr sz="1600">
              <a:latin typeface="Inconsolata"/>
              <a:ea typeface="Inconsolata"/>
              <a:cs typeface="Inconsolata"/>
              <a:sym typeface="Inconsolata"/>
            </a:endParaRPr>
          </a:p>
        </p:txBody>
      </p:sp>
      <p:sp>
        <p:nvSpPr>
          <p:cNvPr id="514" name="Google Shape;514;p36"/>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37"/>
          <p:cNvPicPr preferRelativeResize="0"/>
          <p:nvPr/>
        </p:nvPicPr>
        <p:blipFill>
          <a:blip r:embed="rId3">
            <a:alphaModFix/>
          </a:blip>
          <a:stretch>
            <a:fillRect/>
          </a:stretch>
        </p:blipFill>
        <p:spPr>
          <a:xfrm>
            <a:off x="571675" y="1598625"/>
            <a:ext cx="4914175" cy="2211025"/>
          </a:xfrm>
          <a:prstGeom prst="rect">
            <a:avLst/>
          </a:prstGeom>
          <a:noFill/>
          <a:ln>
            <a:noFill/>
          </a:ln>
        </p:spPr>
      </p:pic>
      <p:sp>
        <p:nvSpPr>
          <p:cNvPr id="520" name="Google Shape;520;p37"/>
          <p:cNvSpPr txBox="1"/>
          <p:nvPr>
            <p:ph type="title"/>
          </p:nvPr>
        </p:nvSpPr>
        <p:spPr>
          <a:xfrm>
            <a:off x="1334450" y="805875"/>
            <a:ext cx="6475200" cy="5817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SzPts val="6000"/>
              <a:buNone/>
            </a:pPr>
            <a:r>
              <a:rPr lang="en">
                <a:solidFill>
                  <a:schemeClr val="accent1"/>
                </a:solidFill>
              </a:rPr>
              <a:t>map</a:t>
            </a:r>
            <a:endParaRPr sz="4200">
              <a:solidFill>
                <a:schemeClr val="accent1"/>
              </a:solidFill>
            </a:endParaRPr>
          </a:p>
        </p:txBody>
      </p:sp>
      <p:pic>
        <p:nvPicPr>
          <p:cNvPr id="521" name="Google Shape;521;p37"/>
          <p:cNvPicPr preferRelativeResize="0"/>
          <p:nvPr/>
        </p:nvPicPr>
        <p:blipFill>
          <a:blip r:embed="rId4">
            <a:alphaModFix/>
          </a:blip>
          <a:stretch>
            <a:fillRect/>
          </a:stretch>
        </p:blipFill>
        <p:spPr>
          <a:xfrm>
            <a:off x="6012400" y="237738"/>
            <a:ext cx="2625750" cy="466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38"/>
          <p:cNvPicPr preferRelativeResize="0"/>
          <p:nvPr/>
        </p:nvPicPr>
        <p:blipFill>
          <a:blip r:embed="rId3">
            <a:alphaModFix/>
          </a:blip>
          <a:stretch>
            <a:fillRect/>
          </a:stretch>
        </p:blipFill>
        <p:spPr>
          <a:xfrm>
            <a:off x="4890907" y="152400"/>
            <a:ext cx="3661342" cy="4838700"/>
          </a:xfrm>
          <a:prstGeom prst="rect">
            <a:avLst/>
          </a:prstGeom>
          <a:noFill/>
          <a:ln>
            <a:noFill/>
          </a:ln>
        </p:spPr>
      </p:pic>
      <p:pic>
        <p:nvPicPr>
          <p:cNvPr id="527" name="Google Shape;527;p38"/>
          <p:cNvPicPr preferRelativeResize="0"/>
          <p:nvPr/>
        </p:nvPicPr>
        <p:blipFill rotWithShape="1">
          <a:blip r:embed="rId4">
            <a:alphaModFix/>
          </a:blip>
          <a:srcRect b="3080" l="0" r="86233" t="19328"/>
          <a:stretch/>
        </p:blipFill>
        <p:spPr>
          <a:xfrm>
            <a:off x="1256450" y="152400"/>
            <a:ext cx="1597176" cy="4838700"/>
          </a:xfrm>
          <a:prstGeom prst="rect">
            <a:avLst/>
          </a:prstGeom>
          <a:noFill/>
          <a:ln>
            <a:noFill/>
          </a:ln>
        </p:spPr>
      </p:pic>
      <p:pic>
        <p:nvPicPr>
          <p:cNvPr id="528" name="Google Shape;528;p38"/>
          <p:cNvPicPr preferRelativeResize="0"/>
          <p:nvPr/>
        </p:nvPicPr>
        <p:blipFill rotWithShape="1">
          <a:blip r:embed="rId5">
            <a:alphaModFix/>
          </a:blip>
          <a:srcRect b="0" l="0" r="39820" t="0"/>
          <a:stretch/>
        </p:blipFill>
        <p:spPr>
          <a:xfrm>
            <a:off x="3198050" y="152400"/>
            <a:ext cx="1361475"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39"/>
          <p:cNvPicPr preferRelativeResize="0"/>
          <p:nvPr/>
        </p:nvPicPr>
        <p:blipFill>
          <a:blip r:embed="rId3">
            <a:alphaModFix/>
          </a:blip>
          <a:stretch>
            <a:fillRect/>
          </a:stretch>
        </p:blipFill>
        <p:spPr>
          <a:xfrm>
            <a:off x="6012400" y="237738"/>
            <a:ext cx="2625750" cy="4668024"/>
          </a:xfrm>
          <a:prstGeom prst="rect">
            <a:avLst/>
          </a:prstGeom>
          <a:noFill/>
          <a:ln>
            <a:noFill/>
          </a:ln>
        </p:spPr>
      </p:pic>
      <p:pic>
        <p:nvPicPr>
          <p:cNvPr id="534" name="Google Shape;534;p39"/>
          <p:cNvPicPr preferRelativeResize="0"/>
          <p:nvPr/>
        </p:nvPicPr>
        <p:blipFill>
          <a:blip r:embed="rId4">
            <a:alphaModFix/>
          </a:blip>
          <a:stretch>
            <a:fillRect/>
          </a:stretch>
        </p:blipFill>
        <p:spPr>
          <a:xfrm>
            <a:off x="931697" y="237750"/>
            <a:ext cx="4377954" cy="466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40"/>
          <p:cNvPicPr preferRelativeResize="0"/>
          <p:nvPr/>
        </p:nvPicPr>
        <p:blipFill>
          <a:blip r:embed="rId3">
            <a:alphaModFix/>
          </a:blip>
          <a:stretch>
            <a:fillRect/>
          </a:stretch>
        </p:blipFill>
        <p:spPr>
          <a:xfrm>
            <a:off x="921425" y="237750"/>
            <a:ext cx="4377954" cy="4668000"/>
          </a:xfrm>
          <a:prstGeom prst="rect">
            <a:avLst/>
          </a:prstGeom>
          <a:noFill/>
          <a:ln>
            <a:noFill/>
          </a:ln>
        </p:spPr>
      </p:pic>
      <p:pic>
        <p:nvPicPr>
          <p:cNvPr id="540" name="Google Shape;540;p40"/>
          <p:cNvPicPr preferRelativeResize="0"/>
          <p:nvPr/>
        </p:nvPicPr>
        <p:blipFill>
          <a:blip r:embed="rId4">
            <a:alphaModFix/>
          </a:blip>
          <a:stretch>
            <a:fillRect/>
          </a:stretch>
        </p:blipFill>
        <p:spPr>
          <a:xfrm>
            <a:off x="6012400" y="237738"/>
            <a:ext cx="2625750" cy="4668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41"/>
          <p:cNvPicPr preferRelativeResize="0"/>
          <p:nvPr/>
        </p:nvPicPr>
        <p:blipFill>
          <a:blip r:embed="rId3">
            <a:alphaModFix/>
          </a:blip>
          <a:stretch>
            <a:fillRect/>
          </a:stretch>
        </p:blipFill>
        <p:spPr>
          <a:xfrm>
            <a:off x="3867700" y="152400"/>
            <a:ext cx="5055487" cy="4838700"/>
          </a:xfrm>
          <a:prstGeom prst="rect">
            <a:avLst/>
          </a:prstGeom>
          <a:noFill/>
          <a:ln>
            <a:noFill/>
          </a:ln>
        </p:spPr>
      </p:pic>
      <p:pic>
        <p:nvPicPr>
          <p:cNvPr id="546" name="Google Shape;546;p41"/>
          <p:cNvPicPr preferRelativeResize="0"/>
          <p:nvPr/>
        </p:nvPicPr>
        <p:blipFill>
          <a:blip r:embed="rId4">
            <a:alphaModFix/>
          </a:blip>
          <a:stretch>
            <a:fillRect/>
          </a:stretch>
        </p:blipFill>
        <p:spPr>
          <a:xfrm>
            <a:off x="119862" y="977575"/>
            <a:ext cx="3631313" cy="31883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2"/>
          <p:cNvPicPr preferRelativeResize="0"/>
          <p:nvPr/>
        </p:nvPicPr>
        <p:blipFill>
          <a:blip r:embed="rId3">
            <a:alphaModFix/>
          </a:blip>
          <a:stretch>
            <a:fillRect/>
          </a:stretch>
        </p:blipFill>
        <p:spPr>
          <a:xfrm>
            <a:off x="182375" y="1185863"/>
            <a:ext cx="3810000" cy="2771775"/>
          </a:xfrm>
          <a:prstGeom prst="rect">
            <a:avLst/>
          </a:prstGeom>
          <a:noFill/>
          <a:ln>
            <a:noFill/>
          </a:ln>
        </p:spPr>
      </p:pic>
      <p:pic>
        <p:nvPicPr>
          <p:cNvPr id="552" name="Google Shape;552;p42"/>
          <p:cNvPicPr preferRelativeResize="0"/>
          <p:nvPr/>
        </p:nvPicPr>
        <p:blipFill>
          <a:blip r:embed="rId4">
            <a:alphaModFix/>
          </a:blip>
          <a:stretch>
            <a:fillRect/>
          </a:stretch>
        </p:blipFill>
        <p:spPr>
          <a:xfrm>
            <a:off x="4114800" y="152400"/>
            <a:ext cx="4130598"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3"/>
          <p:cNvSpPr txBox="1"/>
          <p:nvPr>
            <p:ph idx="1" type="body"/>
          </p:nvPr>
        </p:nvSpPr>
        <p:spPr>
          <a:xfrm>
            <a:off x="1991825" y="2161800"/>
            <a:ext cx="5160300" cy="81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Programming is the art of algorithm design and the craft of debugging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6"/>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200"/>
              <a:buNone/>
            </a:pPr>
            <a:r>
              <a:rPr lang="en">
                <a:solidFill>
                  <a:schemeClr val="accent1"/>
                </a:solidFill>
              </a:rPr>
              <a:t>Team Presentation</a:t>
            </a:r>
            <a:endParaRPr>
              <a:solidFill>
                <a:schemeClr val="accent1"/>
              </a:solidFill>
            </a:endParaRPr>
          </a:p>
        </p:txBody>
      </p:sp>
      <p:sp>
        <p:nvSpPr>
          <p:cNvPr id="435" name="Google Shape;435;p26"/>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36" name="Google Shape;436;p26"/>
          <p:cNvPicPr preferRelativeResize="0"/>
          <p:nvPr/>
        </p:nvPicPr>
        <p:blipFill rotWithShape="1">
          <a:blip r:embed="rId3">
            <a:alphaModFix/>
          </a:blip>
          <a:srcRect b="51093" l="41474" r="26790" t="17171"/>
          <a:stretch/>
        </p:blipFill>
        <p:spPr>
          <a:xfrm>
            <a:off x="855300" y="1759975"/>
            <a:ext cx="1489200" cy="1489200"/>
          </a:xfrm>
          <a:prstGeom prst="ellipse">
            <a:avLst/>
          </a:prstGeom>
          <a:noFill/>
          <a:ln>
            <a:noFill/>
          </a:ln>
        </p:spPr>
      </p:pic>
      <p:sp>
        <p:nvSpPr>
          <p:cNvPr id="437" name="Google Shape;437;p26"/>
          <p:cNvSpPr txBox="1"/>
          <p:nvPr/>
        </p:nvSpPr>
        <p:spPr>
          <a:xfrm>
            <a:off x="855300" y="3379000"/>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Saira Semi Condensed"/>
                <a:ea typeface="Saira Semi Condensed"/>
                <a:cs typeface="Saira Semi Condensed"/>
                <a:sym typeface="Saira Semi Condensed"/>
              </a:rPr>
              <a:t>Mohammed Taheer</a:t>
            </a:r>
            <a:endParaRPr b="1" sz="1200">
              <a:solidFill>
                <a:schemeClr val="dk1"/>
              </a:solidFill>
              <a:latin typeface="Saira Semi Condensed"/>
              <a:ea typeface="Saira Semi Condensed"/>
              <a:cs typeface="Saira Semi Condensed"/>
              <a:sym typeface="Saira Semi Condensed"/>
            </a:endParaRPr>
          </a:p>
          <a:p>
            <a:pPr indent="0" lvl="0" marL="0" marR="0" rtl="0" algn="ctr">
              <a:lnSpc>
                <a:spcPct val="100000"/>
              </a:lnSpc>
              <a:spcBef>
                <a:spcPts val="0"/>
              </a:spcBef>
              <a:spcAft>
                <a:spcPts val="0"/>
              </a:spcAft>
              <a:buClr>
                <a:srgbClr val="000000"/>
              </a:buClr>
              <a:buSzPts val="1200"/>
              <a:buFont typeface="Arial"/>
              <a:buNone/>
            </a:pPr>
            <a:r>
              <a:rPr lang="en" sz="1000">
                <a:solidFill>
                  <a:schemeClr val="dk2"/>
                </a:solidFill>
                <a:latin typeface="Saira Semi Condensed"/>
                <a:ea typeface="Saira Semi Condensed"/>
                <a:cs typeface="Saira Semi Condensed"/>
                <a:sym typeface="Saira Semi Condensed"/>
              </a:rPr>
              <a:t>ENG19CS0186</a:t>
            </a:r>
            <a:endParaRPr b="0" i="0" sz="1000" u="none" cap="none" strike="noStrike">
              <a:solidFill>
                <a:schemeClr val="dk2"/>
              </a:solidFill>
              <a:latin typeface="Saira Semi Condensed"/>
              <a:ea typeface="Saira Semi Condensed"/>
              <a:cs typeface="Saira Semi Condensed"/>
              <a:sym typeface="Saira Semi Condensed"/>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Saira Semi Condensed"/>
              <a:ea typeface="Saira Semi Condensed"/>
              <a:cs typeface="Saira Semi Condensed"/>
              <a:sym typeface="Saira Semi Condensed"/>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Saira Semi Condensed"/>
              <a:ea typeface="Saira Semi Condensed"/>
              <a:cs typeface="Saira Semi Condensed"/>
              <a:sym typeface="Saira Semi Condensed"/>
            </a:endParaRPr>
          </a:p>
        </p:txBody>
      </p:sp>
      <p:pic>
        <p:nvPicPr>
          <p:cNvPr id="438" name="Google Shape;438;p26"/>
          <p:cNvPicPr preferRelativeResize="0"/>
          <p:nvPr/>
        </p:nvPicPr>
        <p:blipFill rotWithShape="1">
          <a:blip r:embed="rId4">
            <a:alphaModFix/>
          </a:blip>
          <a:srcRect b="0" l="0" r="0" t="0"/>
          <a:stretch/>
        </p:blipFill>
        <p:spPr>
          <a:xfrm>
            <a:off x="4744750" y="1759975"/>
            <a:ext cx="1489200" cy="1489200"/>
          </a:xfrm>
          <a:prstGeom prst="ellipse">
            <a:avLst/>
          </a:prstGeom>
          <a:noFill/>
          <a:ln>
            <a:noFill/>
          </a:ln>
        </p:spPr>
      </p:pic>
      <p:sp>
        <p:nvSpPr>
          <p:cNvPr id="439" name="Google Shape;439;p26"/>
          <p:cNvSpPr txBox="1"/>
          <p:nvPr/>
        </p:nvSpPr>
        <p:spPr>
          <a:xfrm>
            <a:off x="4744750" y="3379000"/>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solidFill>
                  <a:schemeClr val="dk1"/>
                </a:solidFill>
                <a:latin typeface="Saira Semi Condensed"/>
                <a:ea typeface="Saira Semi Condensed"/>
                <a:cs typeface="Saira Semi Condensed"/>
                <a:sym typeface="Saira Semi Condensed"/>
              </a:rPr>
              <a:t>N </a:t>
            </a:r>
            <a:r>
              <a:rPr b="1" lang="en" sz="1200">
                <a:solidFill>
                  <a:schemeClr val="dk1"/>
                </a:solidFill>
                <a:latin typeface="Saira Semi Condensed"/>
                <a:ea typeface="Saira Semi Condensed"/>
                <a:cs typeface="Saira Semi Condensed"/>
                <a:sym typeface="Saira Semi Condensed"/>
              </a:rPr>
              <a:t>Shaik Safi</a:t>
            </a:r>
            <a:br>
              <a:rPr b="0" i="0" lang="en" sz="1400" u="none" cap="none" strike="noStrike">
                <a:solidFill>
                  <a:srgbClr val="000000"/>
                </a:solidFill>
                <a:latin typeface="Saira Semi Condensed"/>
                <a:ea typeface="Saira Semi Condensed"/>
                <a:cs typeface="Saira Semi Condensed"/>
                <a:sym typeface="Saira Semi Condensed"/>
              </a:rPr>
            </a:br>
            <a:r>
              <a:rPr lang="en" sz="1000">
                <a:solidFill>
                  <a:schemeClr val="dk2"/>
                </a:solidFill>
                <a:latin typeface="Saira Semi Condensed"/>
                <a:ea typeface="Saira Semi Condensed"/>
                <a:cs typeface="Saira Semi Condensed"/>
                <a:sym typeface="Saira Semi Condensed"/>
              </a:rPr>
              <a:t>ENG19CS0195</a:t>
            </a:r>
            <a:endParaRPr b="0" i="0" sz="1000" u="none" cap="none" strike="noStrike">
              <a:solidFill>
                <a:schemeClr val="dk2"/>
              </a:solidFill>
              <a:latin typeface="Saira Semi Condensed"/>
              <a:ea typeface="Saira Semi Condensed"/>
              <a:cs typeface="Saira Semi Condensed"/>
              <a:sym typeface="Saira Semi Condensed"/>
            </a:endParaRPr>
          </a:p>
          <a:p>
            <a:pPr indent="0" lvl="0" marL="0" marR="0" rtl="0" algn="ctr">
              <a:lnSpc>
                <a:spcPct val="100000"/>
              </a:lnSpc>
              <a:spcBef>
                <a:spcPts val="400"/>
              </a:spcBef>
              <a:spcAft>
                <a:spcPts val="0"/>
              </a:spcAft>
              <a:buClr>
                <a:srgbClr val="000000"/>
              </a:buClr>
              <a:buSzPts val="900"/>
              <a:buFont typeface="Arial"/>
              <a:buNone/>
            </a:pPr>
            <a:r>
              <a:t/>
            </a:r>
            <a:endParaRPr b="0" i="0" sz="1400" u="none" cap="none" strike="noStrike">
              <a:solidFill>
                <a:srgbClr val="000000"/>
              </a:solidFill>
              <a:latin typeface="Saira Semi Condensed"/>
              <a:ea typeface="Saira Semi Condensed"/>
              <a:cs typeface="Saira Semi Condensed"/>
              <a:sym typeface="Saira Semi Condensed"/>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Saira Semi Condensed"/>
              <a:ea typeface="Saira Semi Condensed"/>
              <a:cs typeface="Saira Semi Condensed"/>
              <a:sym typeface="Saira Semi Condensed"/>
            </a:endParaRPr>
          </a:p>
        </p:txBody>
      </p:sp>
      <p:pic>
        <p:nvPicPr>
          <p:cNvPr id="440" name="Google Shape;440;p26"/>
          <p:cNvPicPr preferRelativeResize="0"/>
          <p:nvPr/>
        </p:nvPicPr>
        <p:blipFill rotWithShape="1">
          <a:blip r:embed="rId5">
            <a:alphaModFix/>
          </a:blip>
          <a:srcRect b="31940" l="46255" r="3948" t="10591"/>
          <a:stretch/>
        </p:blipFill>
        <p:spPr>
          <a:xfrm>
            <a:off x="2760475" y="1759975"/>
            <a:ext cx="1489200" cy="1489200"/>
          </a:xfrm>
          <a:prstGeom prst="ellipse">
            <a:avLst/>
          </a:prstGeom>
          <a:noFill/>
          <a:ln>
            <a:noFill/>
          </a:ln>
        </p:spPr>
      </p:pic>
      <p:sp>
        <p:nvSpPr>
          <p:cNvPr id="441" name="Google Shape;441;p26"/>
          <p:cNvSpPr txBox="1"/>
          <p:nvPr/>
        </p:nvSpPr>
        <p:spPr>
          <a:xfrm>
            <a:off x="2005075" y="3311600"/>
            <a:ext cx="3000000" cy="105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Saira Semi Condensed"/>
                <a:ea typeface="Saira Semi Condensed"/>
                <a:cs typeface="Saira Semi Condensed"/>
                <a:sym typeface="Saira Semi Condensed"/>
              </a:rPr>
              <a:t>P Sai Kireeti</a:t>
            </a:r>
            <a:br>
              <a:rPr lang="en">
                <a:latin typeface="Saira Semi Condensed"/>
                <a:ea typeface="Saira Semi Condensed"/>
                <a:cs typeface="Saira Semi Condensed"/>
                <a:sym typeface="Saira Semi Condensed"/>
              </a:rPr>
            </a:br>
            <a:r>
              <a:rPr b="1" lang="en" sz="1000">
                <a:solidFill>
                  <a:schemeClr val="dk2"/>
                </a:solidFill>
                <a:latin typeface="Saira Semi Condensed"/>
                <a:ea typeface="Saira Semi Condensed"/>
                <a:cs typeface="Saira Semi Condensed"/>
                <a:sym typeface="Saira Semi Condensed"/>
              </a:rPr>
              <a:t>ENG19CS0215</a:t>
            </a:r>
            <a:endParaRPr b="1" sz="1000">
              <a:solidFill>
                <a:schemeClr val="dk2"/>
              </a:solidFill>
              <a:latin typeface="Saira Semi Condensed"/>
              <a:ea typeface="Saira Semi Condensed"/>
              <a:cs typeface="Saira Semi Condensed"/>
              <a:sym typeface="Saira Semi Condensed"/>
            </a:endParaRPr>
          </a:p>
          <a:p>
            <a:pPr indent="0" lvl="0" marL="0" rtl="0" algn="ctr">
              <a:spcBef>
                <a:spcPts val="400"/>
              </a:spcBef>
              <a:spcAft>
                <a:spcPts val="0"/>
              </a:spcAft>
              <a:buNone/>
            </a:pPr>
            <a:r>
              <a:t/>
            </a:r>
            <a:endParaRPr>
              <a:solidFill>
                <a:schemeClr val="dk2"/>
              </a:solidFill>
              <a:latin typeface="Saira Semi Condensed"/>
              <a:ea typeface="Saira Semi Condensed"/>
              <a:cs typeface="Saira Semi Condensed"/>
              <a:sym typeface="Saira Semi Condensed"/>
            </a:endParaRPr>
          </a:p>
          <a:p>
            <a:pPr indent="0" lvl="0" marL="0" rtl="0" algn="ctr">
              <a:spcBef>
                <a:spcPts val="400"/>
              </a:spcBef>
              <a:spcAft>
                <a:spcPts val="400"/>
              </a:spcAft>
              <a:buNone/>
            </a:pPr>
            <a:r>
              <a:t/>
            </a:r>
            <a:endParaRPr>
              <a:latin typeface="Saira Semi Condensed"/>
              <a:ea typeface="Saira Semi Condensed"/>
              <a:cs typeface="Saira Semi Condensed"/>
              <a:sym typeface="Saira Semi Condensed"/>
            </a:endParaRPr>
          </a:p>
        </p:txBody>
      </p:sp>
      <p:pic>
        <p:nvPicPr>
          <p:cNvPr id="442" name="Google Shape;442;p26"/>
          <p:cNvPicPr preferRelativeResize="0"/>
          <p:nvPr/>
        </p:nvPicPr>
        <p:blipFill rotWithShape="1">
          <a:blip r:embed="rId6">
            <a:alphaModFix/>
          </a:blip>
          <a:srcRect b="17947" l="30783" r="20189" t="42830"/>
          <a:stretch/>
        </p:blipFill>
        <p:spPr>
          <a:xfrm>
            <a:off x="6729025" y="1759975"/>
            <a:ext cx="1489200" cy="1489200"/>
          </a:xfrm>
          <a:prstGeom prst="ellipse">
            <a:avLst/>
          </a:prstGeom>
          <a:noFill/>
          <a:ln>
            <a:noFill/>
          </a:ln>
        </p:spPr>
      </p:pic>
      <p:sp>
        <p:nvSpPr>
          <p:cNvPr id="443" name="Google Shape;443;p26"/>
          <p:cNvSpPr txBox="1"/>
          <p:nvPr/>
        </p:nvSpPr>
        <p:spPr>
          <a:xfrm>
            <a:off x="5973625" y="3311600"/>
            <a:ext cx="3000000" cy="105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Saira Semi Condensed"/>
                <a:ea typeface="Saira Semi Condensed"/>
                <a:cs typeface="Saira Semi Condensed"/>
                <a:sym typeface="Saira Semi Condensed"/>
              </a:rPr>
              <a:t>Prarthan P</a:t>
            </a:r>
            <a:br>
              <a:rPr lang="en">
                <a:latin typeface="Saira Semi Condensed"/>
                <a:ea typeface="Saira Semi Condensed"/>
                <a:cs typeface="Saira Semi Condensed"/>
                <a:sym typeface="Saira Semi Condensed"/>
              </a:rPr>
            </a:br>
            <a:r>
              <a:rPr b="1" lang="en" sz="1000">
                <a:solidFill>
                  <a:schemeClr val="dk2"/>
                </a:solidFill>
                <a:latin typeface="Saira Semi Condensed"/>
                <a:ea typeface="Saira Semi Condensed"/>
                <a:cs typeface="Saira Semi Condensed"/>
                <a:sym typeface="Saira Semi Condensed"/>
              </a:rPr>
              <a:t>ENG19CS0228</a:t>
            </a:r>
            <a:endParaRPr b="1" sz="1000">
              <a:solidFill>
                <a:schemeClr val="dk2"/>
              </a:solidFill>
              <a:latin typeface="Saira Semi Condensed"/>
              <a:ea typeface="Saira Semi Condensed"/>
              <a:cs typeface="Saira Semi Condensed"/>
              <a:sym typeface="Saira Semi Condensed"/>
            </a:endParaRPr>
          </a:p>
          <a:p>
            <a:pPr indent="0" lvl="0" marL="0" rtl="0" algn="ctr">
              <a:spcBef>
                <a:spcPts val="400"/>
              </a:spcBef>
              <a:spcAft>
                <a:spcPts val="0"/>
              </a:spcAft>
              <a:buNone/>
            </a:pPr>
            <a:r>
              <a:t/>
            </a:r>
            <a:endParaRPr>
              <a:solidFill>
                <a:schemeClr val="dk2"/>
              </a:solidFill>
              <a:latin typeface="Saira Semi Condensed"/>
              <a:ea typeface="Saira Semi Condensed"/>
              <a:cs typeface="Saira Semi Condensed"/>
              <a:sym typeface="Saira Semi Condensed"/>
            </a:endParaRPr>
          </a:p>
          <a:p>
            <a:pPr indent="0" lvl="0" marL="0" rtl="0" algn="ctr">
              <a:spcBef>
                <a:spcPts val="400"/>
              </a:spcBef>
              <a:spcAft>
                <a:spcPts val="400"/>
              </a:spcAft>
              <a:buNone/>
            </a:pPr>
            <a:r>
              <a:t/>
            </a:r>
            <a:endParaRPr>
              <a:latin typeface="Saira Semi Condensed"/>
              <a:ea typeface="Saira Semi Condensed"/>
              <a:cs typeface="Saira Semi Condensed"/>
              <a:sym typeface="Saira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4"/>
          <p:cNvSpPr txBox="1"/>
          <p:nvPr>
            <p:ph idx="4294967295" type="ctrTitle"/>
          </p:nvPr>
        </p:nvSpPr>
        <p:spPr>
          <a:xfrm>
            <a:off x="2517600" y="2612038"/>
            <a:ext cx="4108800" cy="1600200"/>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dk1"/>
              </a:buClr>
              <a:buSzPts val="4200"/>
              <a:buFont typeface="Bebas Neue"/>
              <a:buNone/>
            </a:pPr>
            <a:r>
              <a:rPr lang="en" sz="12000"/>
              <a:t>T</a:t>
            </a:r>
            <a:r>
              <a:rPr b="0" i="0" lang="en" sz="12000" u="none" cap="none" strike="noStrike">
                <a:solidFill>
                  <a:schemeClr val="dk1"/>
                </a:solidFill>
                <a:latin typeface="Bebas Neue"/>
                <a:ea typeface="Bebas Neue"/>
                <a:cs typeface="Bebas Neue"/>
                <a:sym typeface="Bebas Neue"/>
              </a:rPr>
              <a:t>hank</a:t>
            </a:r>
            <a:r>
              <a:rPr lang="en" sz="12000"/>
              <a:t> you</a:t>
            </a:r>
            <a:r>
              <a:rPr b="0" i="0" lang="en" sz="12000" u="none" cap="none" strike="noStrike">
                <a:solidFill>
                  <a:schemeClr val="dk1"/>
                </a:solidFill>
                <a:latin typeface="Bebas Neue"/>
                <a:ea typeface="Bebas Neue"/>
                <a:cs typeface="Bebas Neue"/>
                <a:sym typeface="Bebas Neue"/>
              </a:rPr>
              <a:t>!</a:t>
            </a:r>
            <a:endParaRPr b="0" i="0" sz="12000" u="none" cap="none" strike="noStrike">
              <a:solidFill>
                <a:schemeClr val="dk1"/>
              </a:solidFill>
              <a:latin typeface="Bebas Neue"/>
              <a:ea typeface="Bebas Neue"/>
              <a:cs typeface="Bebas Neue"/>
              <a:sym typeface="Bebas Neue"/>
            </a:endParaRPr>
          </a:p>
        </p:txBody>
      </p:sp>
      <p:sp>
        <p:nvSpPr>
          <p:cNvPr id="563" name="Google Shape;563;p44"/>
          <p:cNvSpPr txBox="1"/>
          <p:nvPr>
            <p:ph idx="12" type="sldNum"/>
          </p:nvPr>
        </p:nvSpPr>
        <p:spPr>
          <a:xfrm>
            <a:off x="8552377" y="4673650"/>
            <a:ext cx="4008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7"/>
          <p:cNvSpPr txBox="1"/>
          <p:nvPr>
            <p:ph type="title"/>
          </p:nvPr>
        </p:nvSpPr>
        <p:spPr>
          <a:xfrm>
            <a:off x="1334450" y="805875"/>
            <a:ext cx="6475200" cy="5817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SzPts val="6000"/>
              <a:buNone/>
            </a:pPr>
            <a:r>
              <a:rPr lang="en" sz="4200">
                <a:solidFill>
                  <a:schemeClr val="accent1"/>
                </a:solidFill>
              </a:rPr>
              <a:t>introduction</a:t>
            </a:r>
            <a:endParaRPr sz="4200">
              <a:solidFill>
                <a:schemeClr val="accent1"/>
              </a:solidFill>
            </a:endParaRPr>
          </a:p>
        </p:txBody>
      </p:sp>
      <p:sp>
        <p:nvSpPr>
          <p:cNvPr id="449" name="Google Shape;449;p27"/>
          <p:cNvSpPr txBox="1"/>
          <p:nvPr>
            <p:ph idx="1" type="body"/>
          </p:nvPr>
        </p:nvSpPr>
        <p:spPr>
          <a:xfrm>
            <a:off x="1334450" y="1513149"/>
            <a:ext cx="6475200" cy="28338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Font typeface="Inconsolata"/>
              <a:buChar char="●"/>
            </a:pPr>
            <a:r>
              <a:rPr lang="en" sz="1800">
                <a:latin typeface="Inconsolata"/>
                <a:ea typeface="Inconsolata"/>
                <a:cs typeface="Inconsolata"/>
                <a:sym typeface="Inconsolata"/>
              </a:rPr>
              <a:t>In our project we use </a:t>
            </a:r>
            <a:r>
              <a:rPr b="1" lang="en" sz="1800">
                <a:latin typeface="Inconsolata"/>
                <a:ea typeface="Inconsolata"/>
                <a:cs typeface="Inconsolata"/>
                <a:sym typeface="Inconsolata"/>
              </a:rPr>
              <a:t>FLOYD’S </a:t>
            </a:r>
            <a:r>
              <a:rPr b="1" lang="en" sz="1800">
                <a:latin typeface="Inconsolata"/>
                <a:ea typeface="Inconsolata"/>
                <a:cs typeface="Inconsolata"/>
                <a:sym typeface="Inconsolata"/>
              </a:rPr>
              <a:t>WARSHALL</a:t>
            </a:r>
            <a:r>
              <a:rPr b="1" lang="en" sz="1800">
                <a:latin typeface="Inconsolata"/>
                <a:ea typeface="Inconsolata"/>
                <a:cs typeface="Inconsolata"/>
                <a:sym typeface="Inconsolata"/>
              </a:rPr>
              <a:t> ALGORITHM</a:t>
            </a:r>
            <a:r>
              <a:rPr lang="en" sz="1800">
                <a:latin typeface="Inconsolata"/>
                <a:ea typeface="Inconsolata"/>
                <a:cs typeface="Inconsolata"/>
                <a:sym typeface="Inconsolata"/>
              </a:rPr>
              <a:t> to solve the given map.</a:t>
            </a:r>
            <a:endParaRPr sz="1800">
              <a:latin typeface="Inconsolata"/>
              <a:ea typeface="Inconsolata"/>
              <a:cs typeface="Inconsolata"/>
              <a:sym typeface="Inconsolata"/>
            </a:endParaRPr>
          </a:p>
          <a:p>
            <a:pPr indent="-342900" lvl="0" marL="457200" rtl="0" algn="l">
              <a:spcBef>
                <a:spcPts val="1000"/>
              </a:spcBef>
              <a:spcAft>
                <a:spcPts val="0"/>
              </a:spcAft>
              <a:buSzPts val="1800"/>
              <a:buFont typeface="Inconsolata"/>
              <a:buChar char="●"/>
            </a:pPr>
            <a:r>
              <a:rPr lang="en" sz="1800">
                <a:latin typeface="Inconsolata"/>
                <a:ea typeface="Inconsolata"/>
                <a:cs typeface="Inconsolata"/>
                <a:sym typeface="Inconsolata"/>
              </a:rPr>
              <a:t>This algorithm is used to </a:t>
            </a:r>
            <a:r>
              <a:rPr lang="en" sz="1800">
                <a:latin typeface="Inconsolata"/>
                <a:ea typeface="Inconsolata"/>
                <a:cs typeface="Inconsolata"/>
                <a:sym typeface="Inconsolata"/>
              </a:rPr>
              <a:t>solve</a:t>
            </a:r>
            <a:r>
              <a:rPr lang="en" sz="1800">
                <a:latin typeface="Inconsolata"/>
                <a:ea typeface="Inconsolata"/>
                <a:cs typeface="Inconsolata"/>
                <a:sym typeface="Inconsolata"/>
              </a:rPr>
              <a:t> the map to find all pair shortest path problem.</a:t>
            </a:r>
            <a:endParaRPr sz="1800">
              <a:latin typeface="Inconsolata"/>
              <a:ea typeface="Inconsolata"/>
              <a:cs typeface="Inconsolata"/>
              <a:sym typeface="Inconsolata"/>
            </a:endParaRPr>
          </a:p>
          <a:p>
            <a:pPr indent="-342900" lvl="0" marL="457200" rtl="0" algn="l">
              <a:spcBef>
                <a:spcPts val="1000"/>
              </a:spcBef>
              <a:spcAft>
                <a:spcPts val="0"/>
              </a:spcAft>
              <a:buSzPts val="1800"/>
              <a:buFont typeface="Inconsolata"/>
              <a:buChar char="●"/>
            </a:pPr>
            <a:r>
              <a:rPr lang="en" sz="1800">
                <a:latin typeface="Inconsolata"/>
                <a:ea typeface="Inconsolata"/>
                <a:cs typeface="Inconsolata"/>
                <a:sym typeface="Inconsolata"/>
              </a:rPr>
              <a:t>In this project we </a:t>
            </a:r>
            <a:r>
              <a:rPr lang="en" sz="1800">
                <a:latin typeface="Inconsolata"/>
                <a:ea typeface="Inconsolata"/>
                <a:cs typeface="Inconsolata"/>
                <a:sym typeface="Inconsolata"/>
              </a:rPr>
              <a:t>solve</a:t>
            </a:r>
            <a:r>
              <a:rPr lang="en" sz="1800">
                <a:latin typeface="Inconsolata"/>
                <a:ea typeface="Inconsolata"/>
                <a:cs typeface="Inconsolata"/>
                <a:sym typeface="Inconsolata"/>
              </a:rPr>
              <a:t> bidirectional map</a:t>
            </a:r>
            <a:r>
              <a:rPr lang="en" sz="1800">
                <a:latin typeface="Inconsolata"/>
                <a:ea typeface="Inconsolata"/>
                <a:cs typeface="Inconsolata"/>
                <a:sym typeface="Inconsolata"/>
              </a:rPr>
              <a:t>.</a:t>
            </a:r>
            <a:endParaRPr sz="1800">
              <a:latin typeface="Inconsolata"/>
              <a:ea typeface="Inconsolata"/>
              <a:cs typeface="Inconsolata"/>
              <a:sym typeface="Inconsolata"/>
            </a:endParaRPr>
          </a:p>
          <a:p>
            <a:pPr indent="-342900" lvl="0" marL="457200" rtl="0" algn="l">
              <a:spcBef>
                <a:spcPts val="1000"/>
              </a:spcBef>
              <a:spcAft>
                <a:spcPts val="0"/>
              </a:spcAft>
              <a:buSzPts val="1800"/>
              <a:buFont typeface="Inconsolata"/>
              <a:buChar char="●"/>
            </a:pPr>
            <a:r>
              <a:rPr lang="en" sz="1800">
                <a:latin typeface="Inconsolata"/>
                <a:ea typeface="Inconsolata"/>
                <a:cs typeface="Inconsolata"/>
                <a:sym typeface="Inconsolata"/>
              </a:rPr>
              <a:t>We are calculating  total distance from starting point to ending point and calculating their cost/KM.</a:t>
            </a:r>
            <a:endParaRPr sz="1800">
              <a:latin typeface="Inconsolata"/>
              <a:ea typeface="Inconsolata"/>
              <a:cs typeface="Inconsolata"/>
              <a:sym typeface="Inconsolata"/>
            </a:endParaRPr>
          </a:p>
          <a:p>
            <a:pPr indent="0" lvl="0" marL="457200" rtl="0" algn="l">
              <a:spcBef>
                <a:spcPts val="0"/>
              </a:spcBef>
              <a:spcAft>
                <a:spcPts val="0"/>
              </a:spcAft>
              <a:buNone/>
            </a:pPr>
            <a:r>
              <a:t/>
            </a:r>
            <a:endParaRPr sz="1800">
              <a:latin typeface="Inconsolata"/>
              <a:ea typeface="Inconsolata"/>
              <a:cs typeface="Inconsolata"/>
              <a:sym typeface="Inconsol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8"/>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objective</a:t>
            </a:r>
            <a:endParaRPr>
              <a:solidFill>
                <a:schemeClr val="accent1"/>
              </a:solidFill>
            </a:endParaRPr>
          </a:p>
        </p:txBody>
      </p:sp>
      <p:sp>
        <p:nvSpPr>
          <p:cNvPr id="455" name="Google Shape;455;p28"/>
          <p:cNvSpPr txBox="1"/>
          <p:nvPr>
            <p:ph idx="1" type="body"/>
          </p:nvPr>
        </p:nvSpPr>
        <p:spPr>
          <a:xfrm>
            <a:off x="1334375" y="1513150"/>
            <a:ext cx="6336000" cy="2993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600"/>
              </a:spcBef>
              <a:spcAft>
                <a:spcPts val="0"/>
              </a:spcAft>
              <a:buSzPts val="1800"/>
              <a:buFont typeface="Inconsolata"/>
              <a:buChar char="●"/>
            </a:pPr>
            <a:r>
              <a:rPr lang="en" sz="1800">
                <a:latin typeface="Inconsolata"/>
                <a:ea typeface="Inconsolata"/>
                <a:cs typeface="Inconsolata"/>
                <a:sym typeface="Inconsolata"/>
              </a:rPr>
              <a:t>The goal of this project is to increase the availability and use of rental cars among travelers and visitors in the state.</a:t>
            </a:r>
            <a:endParaRPr sz="1800">
              <a:latin typeface="Inconsolata"/>
              <a:ea typeface="Inconsolata"/>
              <a:cs typeface="Inconsolata"/>
              <a:sym typeface="Inconsolata"/>
            </a:endParaRPr>
          </a:p>
          <a:p>
            <a:pPr indent="-342900" lvl="0" marL="457200" rtl="0" algn="l">
              <a:lnSpc>
                <a:spcPct val="100000"/>
              </a:lnSpc>
              <a:spcBef>
                <a:spcPts val="1000"/>
              </a:spcBef>
              <a:spcAft>
                <a:spcPts val="0"/>
              </a:spcAft>
              <a:buSzPts val="1800"/>
              <a:buFont typeface="Inconsolata"/>
              <a:buChar char="●"/>
            </a:pPr>
            <a:r>
              <a:rPr lang="en" sz="1800">
                <a:latin typeface="Inconsolata"/>
                <a:ea typeface="Inconsolata"/>
                <a:cs typeface="Inconsolata"/>
                <a:sym typeface="Inconsolata"/>
              </a:rPr>
              <a:t>We use this project to calculate its cost and minimum distance traveled in a trip.</a:t>
            </a:r>
            <a:endParaRPr sz="1800">
              <a:latin typeface="Inconsolata"/>
              <a:ea typeface="Inconsolata"/>
              <a:cs typeface="Inconsolata"/>
              <a:sym typeface="Inconsolata"/>
            </a:endParaRPr>
          </a:p>
          <a:p>
            <a:pPr indent="-342900" lvl="0" marL="457200" rtl="0" algn="l">
              <a:lnSpc>
                <a:spcPct val="100000"/>
              </a:lnSpc>
              <a:spcBef>
                <a:spcPts val="1000"/>
              </a:spcBef>
              <a:spcAft>
                <a:spcPts val="0"/>
              </a:spcAft>
              <a:buSzPts val="1800"/>
              <a:buFont typeface="Inconsolata"/>
              <a:buChar char="●"/>
            </a:pPr>
            <a:r>
              <a:rPr lang="en" sz="1800">
                <a:latin typeface="Inconsolata"/>
                <a:ea typeface="Inconsolata"/>
                <a:cs typeface="Inconsolata"/>
                <a:sym typeface="Inconsolata"/>
              </a:rPr>
              <a:t>This project shows route from source to destination using Map</a:t>
            </a:r>
            <a:endParaRPr sz="1800">
              <a:latin typeface="Inconsolata"/>
              <a:ea typeface="Inconsolata"/>
              <a:cs typeface="Inconsolata"/>
              <a:sym typeface="Inconsolata"/>
            </a:endParaRPr>
          </a:p>
          <a:p>
            <a:pPr indent="-342900" lvl="0" marL="457200" rtl="0" algn="l">
              <a:lnSpc>
                <a:spcPct val="100000"/>
              </a:lnSpc>
              <a:spcBef>
                <a:spcPts val="1000"/>
              </a:spcBef>
              <a:spcAft>
                <a:spcPts val="0"/>
              </a:spcAft>
              <a:buSzPts val="1800"/>
              <a:buFont typeface="Inconsolata"/>
              <a:buChar char="●"/>
            </a:pPr>
            <a:r>
              <a:rPr lang="en" sz="1800">
                <a:latin typeface="Inconsolata"/>
                <a:ea typeface="Inconsolata"/>
                <a:cs typeface="Inconsolata"/>
                <a:sym typeface="Inconsolata"/>
              </a:rPr>
              <a:t>We provide different options to user to select.</a:t>
            </a:r>
            <a:endParaRPr sz="1800">
              <a:latin typeface="Inconsolata"/>
              <a:ea typeface="Inconsolata"/>
              <a:cs typeface="Inconsolata"/>
              <a:sym typeface="Inconsolata"/>
            </a:endParaRPr>
          </a:p>
          <a:p>
            <a:pPr indent="0" lvl="0" marL="0" rtl="0" algn="l">
              <a:lnSpc>
                <a:spcPct val="100000"/>
              </a:lnSpc>
              <a:spcBef>
                <a:spcPts val="1000"/>
              </a:spcBef>
              <a:spcAft>
                <a:spcPts val="0"/>
              </a:spcAft>
              <a:buNone/>
            </a:pPr>
            <a:r>
              <a:t/>
            </a:r>
            <a:endParaRPr sz="1800">
              <a:latin typeface="Inconsolata"/>
              <a:ea typeface="Inconsolata"/>
              <a:cs typeface="Inconsolata"/>
              <a:sym typeface="Inconsolata"/>
            </a:endParaRPr>
          </a:p>
          <a:p>
            <a:pPr indent="0" lvl="0" marL="0" rtl="0" algn="l">
              <a:lnSpc>
                <a:spcPct val="100000"/>
              </a:lnSpc>
              <a:spcBef>
                <a:spcPts val="1000"/>
              </a:spcBef>
              <a:spcAft>
                <a:spcPts val="1000"/>
              </a:spcAft>
              <a:buClr>
                <a:schemeClr val="dk1"/>
              </a:buClr>
              <a:buSzPts val="1100"/>
              <a:buFont typeface="Arial"/>
              <a:buNone/>
            </a:pPr>
            <a:r>
              <a:t/>
            </a:r>
            <a:endParaRPr sz="1800">
              <a:latin typeface="Inconsolata"/>
              <a:ea typeface="Inconsolata"/>
              <a:cs typeface="Inconsolata"/>
              <a:sym typeface="Inconsolata"/>
            </a:endParaRPr>
          </a:p>
        </p:txBody>
      </p:sp>
      <p:sp>
        <p:nvSpPr>
          <p:cNvPr id="456" name="Google Shape;456;p28"/>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9"/>
          <p:cNvSpPr txBox="1"/>
          <p:nvPr>
            <p:ph type="title"/>
          </p:nvPr>
        </p:nvSpPr>
        <p:spPr>
          <a:xfrm>
            <a:off x="1334450" y="805875"/>
            <a:ext cx="6475200" cy="593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1"/>
                </a:solidFill>
              </a:rPr>
              <a:t>Hardware &amp; software </a:t>
            </a:r>
            <a:r>
              <a:rPr lang="en">
                <a:solidFill>
                  <a:schemeClr val="accent1"/>
                </a:solidFill>
              </a:rPr>
              <a:t>requirements</a:t>
            </a:r>
            <a:endParaRPr>
              <a:solidFill>
                <a:schemeClr val="accent1"/>
              </a:solidFill>
            </a:endParaRPr>
          </a:p>
        </p:txBody>
      </p:sp>
      <p:sp>
        <p:nvSpPr>
          <p:cNvPr id="462" name="Google Shape;462;p29"/>
          <p:cNvSpPr txBox="1"/>
          <p:nvPr>
            <p:ph idx="1" type="body"/>
          </p:nvPr>
        </p:nvSpPr>
        <p:spPr>
          <a:xfrm>
            <a:off x="1334375" y="1513150"/>
            <a:ext cx="3025500" cy="299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chemeClr val="accent1"/>
                </a:solidFill>
                <a:latin typeface="Inconsolata"/>
                <a:ea typeface="Inconsolata"/>
                <a:cs typeface="Inconsolata"/>
                <a:sym typeface="Inconsolata"/>
              </a:rPr>
              <a:t>Hardware </a:t>
            </a:r>
            <a:r>
              <a:rPr b="1" lang="en" sz="1900">
                <a:solidFill>
                  <a:schemeClr val="accent1"/>
                </a:solidFill>
                <a:latin typeface="Inconsolata"/>
                <a:ea typeface="Inconsolata"/>
                <a:cs typeface="Inconsolata"/>
                <a:sym typeface="Inconsolata"/>
              </a:rPr>
              <a:t>Requirements:</a:t>
            </a:r>
            <a:endParaRPr b="1" sz="1900">
              <a:solidFill>
                <a:schemeClr val="accent1"/>
              </a:solidFill>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Processors: Intel® Core™ i3 processor or above version.</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Operating systems: 64bit Windows* 7 or later</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RAM 4GB</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HDD space of 2GB</a:t>
            </a:r>
            <a:endParaRPr sz="1600">
              <a:latin typeface="Inconsolata"/>
              <a:ea typeface="Inconsolata"/>
              <a:cs typeface="Inconsolata"/>
              <a:sym typeface="Inconsolata"/>
            </a:endParaRPr>
          </a:p>
        </p:txBody>
      </p:sp>
      <p:sp>
        <p:nvSpPr>
          <p:cNvPr id="463" name="Google Shape;463;p29"/>
          <p:cNvSpPr txBox="1"/>
          <p:nvPr>
            <p:ph idx="2" type="body"/>
          </p:nvPr>
        </p:nvSpPr>
        <p:spPr>
          <a:xfrm>
            <a:off x="4784196" y="1513150"/>
            <a:ext cx="3025500" cy="299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accent1"/>
                </a:solidFill>
                <a:latin typeface="Inconsolata"/>
                <a:ea typeface="Inconsolata"/>
                <a:cs typeface="Inconsolata"/>
                <a:sym typeface="Inconsolata"/>
              </a:rPr>
              <a:t>Software Requirements:</a:t>
            </a:r>
            <a:endParaRPr b="1">
              <a:solidFill>
                <a:schemeClr val="accent1"/>
              </a:solidFill>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Python IDE</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Python interpreter </a:t>
            </a:r>
            <a:endParaRPr sz="1600">
              <a:latin typeface="Inconsolata"/>
              <a:ea typeface="Inconsolata"/>
              <a:cs typeface="Inconsolata"/>
              <a:sym typeface="Inconsolata"/>
            </a:endParaRPr>
          </a:p>
          <a:p>
            <a:pPr indent="-330200" lvl="0" marL="457200" rtl="0" algn="l">
              <a:spcBef>
                <a:spcPts val="0"/>
              </a:spcBef>
              <a:spcAft>
                <a:spcPts val="0"/>
              </a:spcAft>
              <a:buSzPts val="1600"/>
              <a:buFont typeface="Inconsolata"/>
              <a:buChar char="●"/>
            </a:pPr>
            <a:r>
              <a:rPr lang="en" sz="1600">
                <a:latin typeface="Inconsolata"/>
                <a:ea typeface="Inconsolata"/>
                <a:cs typeface="Inconsolata"/>
                <a:sym typeface="Inconsolata"/>
              </a:rPr>
              <a:t>Google Chrome</a:t>
            </a:r>
            <a:endParaRPr sz="1600">
              <a:latin typeface="Inconsolata"/>
              <a:ea typeface="Inconsolata"/>
              <a:cs typeface="Inconsolata"/>
              <a:sym typeface="Inconsola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0"/>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REAL TIME APPLICATION</a:t>
            </a:r>
            <a:endParaRPr>
              <a:solidFill>
                <a:schemeClr val="accent1"/>
              </a:solidFill>
            </a:endParaRPr>
          </a:p>
        </p:txBody>
      </p:sp>
      <p:sp>
        <p:nvSpPr>
          <p:cNvPr id="469" name="Google Shape;469;p30"/>
          <p:cNvSpPr txBox="1"/>
          <p:nvPr>
            <p:ph idx="1" type="body"/>
          </p:nvPr>
        </p:nvSpPr>
        <p:spPr>
          <a:xfrm>
            <a:off x="1334375" y="1513150"/>
            <a:ext cx="6475200" cy="2993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None/>
            </a:pPr>
            <a:r>
              <a:rPr lang="en" sz="1600">
                <a:latin typeface="Inconsolata"/>
                <a:ea typeface="Inconsolata"/>
                <a:cs typeface="Inconsolata"/>
                <a:sym typeface="Inconsolata"/>
              </a:rPr>
              <a:t>The Floyd Warshall Algorithm has a number of applications in real life too. It is not only used in mathematical operations like these but is also very useful in daily life problems of networking. Its other applications are:</a:t>
            </a:r>
            <a:endParaRPr sz="1600">
              <a:latin typeface="Inconsolata"/>
              <a:ea typeface="Inconsolata"/>
              <a:cs typeface="Inconsolata"/>
              <a:sym typeface="Inconsolata"/>
            </a:endParaRPr>
          </a:p>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All-pairs shortest path: Computing shortest paths between every pair of vertices in a directed graph.</a:t>
            </a:r>
            <a:endParaRPr sz="1600">
              <a:latin typeface="Inconsolata"/>
              <a:ea typeface="Inconsolata"/>
              <a:cs typeface="Inconsolata"/>
              <a:sym typeface="Inconsolata"/>
            </a:endParaRPr>
          </a:p>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Transitive closure: Basically for determining reachability of nodes. Transitive closure has many uses in determining relationships between things.</a:t>
            </a:r>
            <a:endParaRPr sz="1600">
              <a:latin typeface="Inconsolata"/>
              <a:ea typeface="Inconsolata"/>
              <a:cs typeface="Inconsolata"/>
              <a:sym typeface="Inconsolata"/>
            </a:endParaRPr>
          </a:p>
        </p:txBody>
      </p:sp>
      <p:sp>
        <p:nvSpPr>
          <p:cNvPr id="470" name="Google Shape;470;p30"/>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1"/>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Analysis of algorithm</a:t>
            </a:r>
            <a:endParaRPr>
              <a:solidFill>
                <a:schemeClr val="accent1"/>
              </a:solidFill>
            </a:endParaRPr>
          </a:p>
        </p:txBody>
      </p:sp>
      <p:sp>
        <p:nvSpPr>
          <p:cNvPr id="476" name="Google Shape;476;p31"/>
          <p:cNvSpPr txBox="1"/>
          <p:nvPr>
            <p:ph idx="1" type="body"/>
          </p:nvPr>
        </p:nvSpPr>
        <p:spPr>
          <a:xfrm>
            <a:off x="1334375" y="1513150"/>
            <a:ext cx="6475200" cy="29937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Floyd-warshall’s  algorithm  does  not  just  look  for  the shortest  path between  two  particular nodes,  but  the shortest path  table  between  the  nodes  is  created.  </a:t>
            </a:r>
            <a:endParaRPr sz="1600">
              <a:latin typeface="Inconsolata"/>
              <a:ea typeface="Inconsolata"/>
              <a:cs typeface="Inconsolata"/>
              <a:sym typeface="Inconsolata"/>
            </a:endParaRPr>
          </a:p>
          <a:p>
            <a:pPr indent="-330200" lvl="0" marL="457200" rtl="0" algn="l">
              <a:lnSpc>
                <a:spcPct val="100000"/>
              </a:lnSpc>
              <a:spcBef>
                <a:spcPts val="1000"/>
              </a:spcBef>
              <a:spcAft>
                <a:spcPts val="0"/>
              </a:spcAft>
              <a:buSzPts val="1600"/>
              <a:buFont typeface="Inconsolata"/>
              <a:buChar char="●"/>
            </a:pPr>
            <a:r>
              <a:rPr lang="en" sz="1600">
                <a:latin typeface="Inconsolata"/>
                <a:ea typeface="Inconsolata"/>
                <a:cs typeface="Inconsolata"/>
                <a:sym typeface="Inconsolata"/>
              </a:rPr>
              <a:t>Floyd-warshall's algorithm is one of the dynamic programming variants, which is a method that performs problems with the solution that will be generated as an interconnected decision. </a:t>
            </a:r>
            <a:endParaRPr sz="1600">
              <a:latin typeface="Inconsolata"/>
              <a:ea typeface="Inconsolata"/>
              <a:cs typeface="Inconsolata"/>
              <a:sym typeface="Inconsolata"/>
            </a:endParaRPr>
          </a:p>
          <a:p>
            <a:pPr indent="-330200" lvl="0" marL="457200" rtl="0" algn="l">
              <a:lnSpc>
                <a:spcPct val="100000"/>
              </a:lnSpc>
              <a:spcBef>
                <a:spcPts val="1000"/>
              </a:spcBef>
              <a:spcAft>
                <a:spcPts val="1000"/>
              </a:spcAft>
              <a:buSzPts val="1600"/>
              <a:buFont typeface="Inconsolata"/>
              <a:buChar char="●"/>
            </a:pPr>
            <a:r>
              <a:rPr lang="en" sz="1600">
                <a:latin typeface="Inconsolata"/>
                <a:ea typeface="Inconsolata"/>
                <a:cs typeface="Inconsolata"/>
                <a:sym typeface="Inconsolata"/>
              </a:rPr>
              <a:t>Solutions are formed from the previous and there is a possibility of more than one solution.</a:t>
            </a:r>
            <a:endParaRPr sz="1600">
              <a:latin typeface="Inconsolata"/>
              <a:ea typeface="Inconsolata"/>
              <a:cs typeface="Inconsolata"/>
              <a:sym typeface="Inconsolata"/>
            </a:endParaRPr>
          </a:p>
        </p:txBody>
      </p:sp>
      <p:sp>
        <p:nvSpPr>
          <p:cNvPr id="477" name="Google Shape;477;p31"/>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2"/>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SzPts val="4200"/>
              <a:buNone/>
            </a:pPr>
            <a:r>
              <a:rPr lang="en">
                <a:solidFill>
                  <a:schemeClr val="accent1"/>
                </a:solidFill>
              </a:rPr>
              <a:t>Analysis of algorithm</a:t>
            </a:r>
            <a:endParaRPr>
              <a:solidFill>
                <a:schemeClr val="accent1"/>
              </a:solidFill>
            </a:endParaRPr>
          </a:p>
        </p:txBody>
      </p:sp>
      <p:sp>
        <p:nvSpPr>
          <p:cNvPr id="483" name="Google Shape;483;p32"/>
          <p:cNvSpPr txBox="1"/>
          <p:nvPr>
            <p:ph idx="1" type="body"/>
          </p:nvPr>
        </p:nvSpPr>
        <p:spPr>
          <a:xfrm>
            <a:off x="1334375" y="1513150"/>
            <a:ext cx="6475200" cy="2993700"/>
          </a:xfrm>
          <a:prstGeom prst="rect">
            <a:avLst/>
          </a:prstGeom>
          <a:noFill/>
          <a:ln>
            <a:noFill/>
          </a:ln>
        </p:spPr>
        <p:txBody>
          <a:bodyPr anchorCtr="0" anchor="t" bIns="0" lIns="0" spcFirstLastPara="1" rIns="0" wrap="square" tIns="0">
            <a:noAutofit/>
          </a:bodyPr>
          <a:lstStyle/>
          <a:p>
            <a:pPr indent="-330200" lvl="0" marL="457200" rtl="0" algn="l">
              <a:spcBef>
                <a:spcPts val="600"/>
              </a:spcBef>
              <a:spcAft>
                <a:spcPts val="0"/>
              </a:spcAft>
              <a:buSzPts val="1600"/>
              <a:buFont typeface="Inconsolata"/>
              <a:buChar char="●"/>
            </a:pPr>
            <a:r>
              <a:rPr lang="en" sz="1600">
                <a:latin typeface="Inconsolata"/>
                <a:ea typeface="Inconsolata"/>
                <a:cs typeface="Inconsolata"/>
                <a:sym typeface="Inconsolata"/>
              </a:rPr>
              <a:t>Floyd-warshall’s algorithm is one type of algorithm all pair shortest path, which is to find the shortest route for all pairs of nodes that  exist on a  graph. </a:t>
            </a:r>
            <a:endParaRPr sz="1600">
              <a:latin typeface="Inconsolata"/>
              <a:ea typeface="Inconsolata"/>
              <a:cs typeface="Inconsolata"/>
              <a:sym typeface="Inconsolata"/>
            </a:endParaRPr>
          </a:p>
          <a:p>
            <a:pPr indent="-330200" lvl="0" marL="457200" rtl="0" algn="l">
              <a:spcBef>
                <a:spcPts val="1000"/>
              </a:spcBef>
              <a:spcAft>
                <a:spcPts val="0"/>
              </a:spcAft>
              <a:buSzPts val="1600"/>
              <a:buFont typeface="Inconsolata"/>
              <a:buChar char="●"/>
            </a:pPr>
            <a:r>
              <a:rPr lang="en" sz="1600">
                <a:latin typeface="Inconsolata"/>
                <a:ea typeface="Inconsolata"/>
                <a:cs typeface="Inconsolata"/>
                <a:sym typeface="Inconsolata"/>
              </a:rPr>
              <a:t>The  input of  this algorithm is  a weighted and bidirected graph. The algorithm also calculates the negative-weighted side.</a:t>
            </a:r>
            <a:endParaRPr sz="1600">
              <a:latin typeface="Inconsolata"/>
              <a:ea typeface="Inconsolata"/>
              <a:cs typeface="Inconsolata"/>
              <a:sym typeface="Inconsolata"/>
            </a:endParaRPr>
          </a:p>
          <a:p>
            <a:pPr indent="-330200" lvl="0" marL="457200" rtl="0" algn="l">
              <a:spcBef>
                <a:spcPts val="1000"/>
              </a:spcBef>
              <a:spcAft>
                <a:spcPts val="1000"/>
              </a:spcAft>
              <a:buSzPts val="1600"/>
              <a:buFont typeface="Inconsolata"/>
              <a:buChar char="●"/>
            </a:pPr>
            <a:r>
              <a:rPr lang="en" sz="1600">
                <a:latin typeface="Inconsolata"/>
                <a:ea typeface="Inconsolata"/>
                <a:cs typeface="Inconsolata"/>
                <a:sym typeface="Inconsolata"/>
              </a:rPr>
              <a:t>So, the total time complexity of this algorithm is O(v^3)</a:t>
            </a:r>
            <a:endParaRPr sz="1600">
              <a:latin typeface="Inconsolata"/>
              <a:ea typeface="Inconsolata"/>
              <a:cs typeface="Inconsolata"/>
              <a:sym typeface="Inconsolata"/>
            </a:endParaRPr>
          </a:p>
        </p:txBody>
      </p:sp>
      <p:sp>
        <p:nvSpPr>
          <p:cNvPr id="484" name="Google Shape;484;p32"/>
          <p:cNvSpPr txBox="1"/>
          <p:nvPr>
            <p:ph idx="2" type="body"/>
          </p:nvPr>
        </p:nvSpPr>
        <p:spPr>
          <a:xfrm>
            <a:off x="1334375" y="3677325"/>
            <a:ext cx="6475200" cy="593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accent4"/>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accent4"/>
              </a:solidFill>
            </a:endParaRPr>
          </a:p>
          <a:p>
            <a:pPr indent="0" lvl="0" marL="0" rtl="0" algn="l">
              <a:lnSpc>
                <a:spcPct val="100000"/>
              </a:lnSpc>
              <a:spcBef>
                <a:spcPts val="0"/>
              </a:spcBef>
              <a:spcAft>
                <a:spcPts val="0"/>
              </a:spcAft>
              <a:buSzPts val="2000"/>
              <a:buNone/>
            </a:pPr>
            <a:r>
              <a:t/>
            </a:r>
            <a:endParaRPr sz="1200">
              <a:solidFill>
                <a:schemeClr val="accent4"/>
              </a:solidFill>
            </a:endParaRPr>
          </a:p>
        </p:txBody>
      </p:sp>
      <p:sp>
        <p:nvSpPr>
          <p:cNvPr id="485" name="Google Shape;485;p32"/>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3"/>
          <p:cNvSpPr txBox="1"/>
          <p:nvPr>
            <p:ph type="title"/>
          </p:nvPr>
        </p:nvSpPr>
        <p:spPr>
          <a:xfrm>
            <a:off x="1334450" y="805875"/>
            <a:ext cx="6475200" cy="593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200"/>
              <a:buNone/>
            </a:pPr>
            <a:r>
              <a:rPr lang="en">
                <a:solidFill>
                  <a:schemeClr val="accent1"/>
                </a:solidFill>
              </a:rPr>
              <a:t>Floyd Warshall Algorithm</a:t>
            </a:r>
            <a:endParaRPr>
              <a:solidFill>
                <a:schemeClr val="accent1"/>
              </a:solidFill>
            </a:endParaRPr>
          </a:p>
        </p:txBody>
      </p:sp>
      <p:sp>
        <p:nvSpPr>
          <p:cNvPr id="491" name="Google Shape;491;p33"/>
          <p:cNvSpPr txBox="1"/>
          <p:nvPr>
            <p:ph idx="1" type="body"/>
          </p:nvPr>
        </p:nvSpPr>
        <p:spPr>
          <a:xfrm>
            <a:off x="1334375" y="1513150"/>
            <a:ext cx="6475200" cy="29937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The problem is to find shortest distances between every pair of vertices in a given edge weighted directed Graph.</a:t>
            </a:r>
            <a:endParaRPr sz="1600">
              <a:latin typeface="Inconsolata"/>
              <a:ea typeface="Inconsolata"/>
              <a:cs typeface="Inconsolata"/>
              <a:sym typeface="Inconsolata"/>
            </a:endParaRPr>
          </a:p>
          <a:p>
            <a:pPr indent="-330200" lvl="0" marL="457200" rtl="0" algn="l">
              <a:lnSpc>
                <a:spcPct val="100000"/>
              </a:lnSpc>
              <a:spcBef>
                <a:spcPts val="600"/>
              </a:spcBef>
              <a:spcAft>
                <a:spcPts val="0"/>
              </a:spcAft>
              <a:buSzPts val="1600"/>
              <a:buFont typeface="Inconsolata"/>
              <a:buChar char="●"/>
            </a:pPr>
            <a:r>
              <a:rPr lang="en" sz="1600">
                <a:latin typeface="Inconsolata"/>
                <a:ea typeface="Inconsolata"/>
                <a:cs typeface="Inconsolata"/>
                <a:sym typeface="Inconsolata"/>
              </a:rPr>
              <a:t>Consider this Graph. </a:t>
            </a:r>
            <a:endParaRPr sz="1600">
              <a:latin typeface="Inconsolata"/>
              <a:ea typeface="Inconsolata"/>
              <a:cs typeface="Inconsolata"/>
              <a:sym typeface="Inconsolata"/>
            </a:endParaRPr>
          </a:p>
          <a:p>
            <a:pPr indent="0" lvl="0" marL="457200" rtl="0" algn="l">
              <a:lnSpc>
                <a:spcPct val="100000"/>
              </a:lnSpc>
              <a:spcBef>
                <a:spcPts val="600"/>
              </a:spcBef>
              <a:spcAft>
                <a:spcPts val="0"/>
              </a:spcAft>
              <a:buNone/>
            </a:pPr>
            <a:r>
              <a:rPr lang="en" sz="1600">
                <a:latin typeface="Inconsolata"/>
                <a:ea typeface="Inconsolata"/>
                <a:cs typeface="Inconsolata"/>
                <a:sym typeface="Inconsolata"/>
              </a:rPr>
              <a:t>         Graph                   Adjacency Matrix       </a:t>
            </a:r>
            <a:endParaRPr sz="1600">
              <a:latin typeface="Inconsolata"/>
              <a:ea typeface="Inconsolata"/>
              <a:cs typeface="Inconsolata"/>
              <a:sym typeface="Inconsolata"/>
            </a:endParaRPr>
          </a:p>
          <a:p>
            <a:pPr indent="457200" lvl="0" marL="3200400" rtl="0" algn="l">
              <a:lnSpc>
                <a:spcPct val="100000"/>
              </a:lnSpc>
              <a:spcBef>
                <a:spcPts val="600"/>
              </a:spcBef>
              <a:spcAft>
                <a:spcPts val="0"/>
              </a:spcAft>
              <a:buNone/>
            </a:pPr>
            <a:r>
              <a:rPr lang="en" sz="1600">
                <a:latin typeface="Inconsolata"/>
                <a:ea typeface="Inconsolata"/>
                <a:cs typeface="Inconsolata"/>
                <a:sym typeface="Inconsolata"/>
              </a:rPr>
              <a:t>	0	1	2	3</a:t>
            </a:r>
            <a:endParaRPr sz="1600">
              <a:latin typeface="Inconsolata"/>
              <a:ea typeface="Inconsolata"/>
              <a:cs typeface="Inconsolata"/>
              <a:sym typeface="Inconsolata"/>
            </a:endParaRPr>
          </a:p>
          <a:p>
            <a:pPr indent="0" lvl="0" marL="3657600" rtl="0" algn="l">
              <a:lnSpc>
                <a:spcPct val="100000"/>
              </a:lnSpc>
              <a:spcBef>
                <a:spcPts val="600"/>
              </a:spcBef>
              <a:spcAft>
                <a:spcPts val="0"/>
              </a:spcAft>
              <a:buNone/>
            </a:pPr>
            <a:r>
              <a:rPr lang="en" sz="1600">
                <a:latin typeface="Inconsolata"/>
                <a:ea typeface="Inconsolata"/>
                <a:cs typeface="Inconsolata"/>
                <a:sym typeface="Inconsolata"/>
              </a:rPr>
              <a:t>0	0	1	1	∞</a:t>
            </a:r>
            <a:endParaRPr sz="1600">
              <a:latin typeface="Inconsolata"/>
              <a:ea typeface="Inconsolata"/>
              <a:cs typeface="Inconsolata"/>
              <a:sym typeface="Inconsolata"/>
            </a:endParaRPr>
          </a:p>
          <a:p>
            <a:pPr indent="457200" lvl="0" marL="3200400" rtl="0" algn="l">
              <a:lnSpc>
                <a:spcPct val="100000"/>
              </a:lnSpc>
              <a:spcBef>
                <a:spcPts val="600"/>
              </a:spcBef>
              <a:spcAft>
                <a:spcPts val="0"/>
              </a:spcAft>
              <a:buNone/>
            </a:pPr>
            <a:r>
              <a:rPr lang="en" sz="1600">
                <a:latin typeface="Inconsolata"/>
                <a:ea typeface="Inconsolata"/>
                <a:cs typeface="Inconsolata"/>
                <a:sym typeface="Inconsolata"/>
              </a:rPr>
              <a:t>1	∞	0	3	∞</a:t>
            </a:r>
            <a:endParaRPr sz="1600">
              <a:latin typeface="Inconsolata"/>
              <a:ea typeface="Inconsolata"/>
              <a:cs typeface="Inconsolata"/>
              <a:sym typeface="Inconsolata"/>
            </a:endParaRPr>
          </a:p>
          <a:p>
            <a:pPr indent="457200" lvl="0" marL="3200400" rtl="0" algn="l">
              <a:lnSpc>
                <a:spcPct val="100000"/>
              </a:lnSpc>
              <a:spcBef>
                <a:spcPts val="600"/>
              </a:spcBef>
              <a:spcAft>
                <a:spcPts val="0"/>
              </a:spcAft>
              <a:buNone/>
            </a:pPr>
            <a:r>
              <a:rPr lang="en" sz="1600">
                <a:latin typeface="Inconsolata"/>
                <a:ea typeface="Inconsolata"/>
                <a:cs typeface="Inconsolata"/>
                <a:sym typeface="Inconsolata"/>
              </a:rPr>
              <a:t>2	∞	∞	0	4</a:t>
            </a:r>
            <a:endParaRPr sz="1600">
              <a:latin typeface="Inconsolata"/>
              <a:ea typeface="Inconsolata"/>
              <a:cs typeface="Inconsolata"/>
              <a:sym typeface="Inconsolata"/>
            </a:endParaRPr>
          </a:p>
          <a:p>
            <a:pPr indent="457200" lvl="0" marL="3200400" rtl="0" algn="l">
              <a:lnSpc>
                <a:spcPct val="100000"/>
              </a:lnSpc>
              <a:spcBef>
                <a:spcPts val="600"/>
              </a:spcBef>
              <a:spcAft>
                <a:spcPts val="0"/>
              </a:spcAft>
              <a:buNone/>
            </a:pPr>
            <a:r>
              <a:rPr lang="en" sz="1600">
                <a:latin typeface="Inconsolata"/>
                <a:ea typeface="Inconsolata"/>
                <a:cs typeface="Inconsolata"/>
                <a:sym typeface="Inconsolata"/>
              </a:rPr>
              <a:t>3	5	∞	∞	0</a:t>
            </a:r>
            <a:endParaRPr sz="1600">
              <a:latin typeface="Inconsolata"/>
              <a:ea typeface="Inconsolata"/>
              <a:cs typeface="Inconsolata"/>
              <a:sym typeface="Inconsolata"/>
            </a:endParaRPr>
          </a:p>
          <a:p>
            <a:pPr indent="0" lvl="0" marL="457200" rtl="0" algn="l">
              <a:lnSpc>
                <a:spcPct val="100000"/>
              </a:lnSpc>
              <a:spcBef>
                <a:spcPts val="600"/>
              </a:spcBef>
              <a:spcAft>
                <a:spcPts val="0"/>
              </a:spcAft>
              <a:buNone/>
            </a:pPr>
            <a:r>
              <a:t/>
            </a:r>
            <a:endParaRPr sz="1600">
              <a:latin typeface="Inconsolata"/>
              <a:ea typeface="Inconsolata"/>
              <a:cs typeface="Inconsolata"/>
              <a:sym typeface="Inconsolata"/>
            </a:endParaRPr>
          </a:p>
        </p:txBody>
      </p:sp>
      <p:sp>
        <p:nvSpPr>
          <p:cNvPr id="492" name="Google Shape;492;p33"/>
          <p:cNvSpPr txBox="1"/>
          <p:nvPr>
            <p:ph idx="12" type="sldNum"/>
          </p:nvPr>
        </p:nvSpPr>
        <p:spPr>
          <a:xfrm>
            <a:off x="8552377" y="4673650"/>
            <a:ext cx="4008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93" name="Google Shape;493;p33"/>
          <p:cNvPicPr preferRelativeResize="0"/>
          <p:nvPr/>
        </p:nvPicPr>
        <p:blipFill>
          <a:blip r:embed="rId3">
            <a:alphaModFix/>
          </a:blip>
          <a:stretch>
            <a:fillRect/>
          </a:stretch>
        </p:blipFill>
        <p:spPr>
          <a:xfrm>
            <a:off x="1933575" y="2733675"/>
            <a:ext cx="2406150" cy="149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